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30"/>
  </p:notesMasterIdLst>
  <p:sldIdLst>
    <p:sldId id="342" r:id="rId2"/>
    <p:sldId id="343" r:id="rId3"/>
    <p:sldId id="344" r:id="rId4"/>
    <p:sldId id="345" r:id="rId5"/>
    <p:sldId id="414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5" r:id="rId14"/>
    <p:sldId id="356" r:id="rId15"/>
    <p:sldId id="413" r:id="rId16"/>
    <p:sldId id="359" r:id="rId17"/>
    <p:sldId id="360" r:id="rId18"/>
    <p:sldId id="361" r:id="rId19"/>
    <p:sldId id="363" r:id="rId20"/>
    <p:sldId id="362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78"/>
    <a:srgbClr val="189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81CAF-EC9A-6E4A-92CA-C0CC631C1E65}" v="3611" dt="2024-11-14T12:35:41.128"/>
    <p1510:client id="{BD66EB4E-AD7B-D74B-A770-458CE811839E}" v="1665" dt="2024-11-14T14:11:11.779"/>
  </p1510:revLst>
</p1510:revInfo>
</file>

<file path=ppt/tableStyles.xml><?xml version="1.0" encoding="utf-8"?>
<a:tblStyleLst xmlns:a="http://schemas.openxmlformats.org/drawingml/2006/main" def="{11828583-52E1-4208-83C5-E7B28029D2E2}">
  <a:tblStyle styleId="{11828583-52E1-4208-83C5-E7B28029D2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8"/>
  </p:normalViewPr>
  <p:slideViewPr>
    <p:cSldViewPr snapToGrid="0" showGuides="1">
      <p:cViewPr varScale="1">
        <p:scale>
          <a:sx n="154" d="100"/>
          <a:sy n="154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57ae9169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957ae9169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FC32E79-1891-C911-D316-4FAA9A8F3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4a59d8d2_0_31:notes">
            <a:extLst>
              <a:ext uri="{FF2B5EF4-FFF2-40B4-BE49-F238E27FC236}">
                <a16:creationId xmlns:a16="http://schemas.microsoft.com/office/drawing/2014/main" id="{F871112A-D601-342D-1A7F-8F9347A297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4a59d8d2_0_31:notes">
            <a:extLst>
              <a:ext uri="{FF2B5EF4-FFF2-40B4-BE49-F238E27FC236}">
                <a16:creationId xmlns:a16="http://schemas.microsoft.com/office/drawing/2014/main" id="{A8987AE8-E77D-9660-DE2E-FF1AFD6B2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63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E3E535D-8F39-B956-752A-6C2EE01C7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4a59d8d2_0_31:notes">
            <a:extLst>
              <a:ext uri="{FF2B5EF4-FFF2-40B4-BE49-F238E27FC236}">
                <a16:creationId xmlns:a16="http://schemas.microsoft.com/office/drawing/2014/main" id="{FBD8DC98-47A1-4354-0042-9D69BD2A4D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4a59d8d2_0_31:notes">
            <a:extLst>
              <a:ext uri="{FF2B5EF4-FFF2-40B4-BE49-F238E27FC236}">
                <a16:creationId xmlns:a16="http://schemas.microsoft.com/office/drawing/2014/main" id="{1FBF43A7-3C7D-0AB7-0723-6D11C3F33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2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02593315-FF14-37A6-DCC9-329CF0A28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4a59d8d2_0_31:notes">
            <a:extLst>
              <a:ext uri="{FF2B5EF4-FFF2-40B4-BE49-F238E27FC236}">
                <a16:creationId xmlns:a16="http://schemas.microsoft.com/office/drawing/2014/main" id="{5C7B613D-756C-9340-E5A4-536ED6C9A0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4a59d8d2_0_31:notes">
            <a:extLst>
              <a:ext uri="{FF2B5EF4-FFF2-40B4-BE49-F238E27FC236}">
                <a16:creationId xmlns:a16="http://schemas.microsoft.com/office/drawing/2014/main" id="{9E6710F5-0E5D-9B62-41F9-A676A56732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11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665F3AA4-FACA-FFFE-18FE-DD967B88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6c350d604_0_35:notes">
            <a:extLst>
              <a:ext uri="{FF2B5EF4-FFF2-40B4-BE49-F238E27FC236}">
                <a16:creationId xmlns:a16="http://schemas.microsoft.com/office/drawing/2014/main" id="{9242EE22-83FA-FDDC-EF70-F972B4A86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6c350d604_0_35:notes">
            <a:extLst>
              <a:ext uri="{FF2B5EF4-FFF2-40B4-BE49-F238E27FC236}">
                <a16:creationId xmlns:a16="http://schemas.microsoft.com/office/drawing/2014/main" id="{FB31205D-7C62-D78F-4D21-6CC02F020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959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F684BC81-1950-B982-595C-8FED6A507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24a59d8d2_0_20:notes">
            <a:extLst>
              <a:ext uri="{FF2B5EF4-FFF2-40B4-BE49-F238E27FC236}">
                <a16:creationId xmlns:a16="http://schemas.microsoft.com/office/drawing/2014/main" id="{4896E4C1-744D-9C64-AF37-2355EEC50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24a59d8d2_0_20:notes">
            <a:extLst>
              <a:ext uri="{FF2B5EF4-FFF2-40B4-BE49-F238E27FC236}">
                <a16:creationId xmlns:a16="http://schemas.microsoft.com/office/drawing/2014/main" id="{9AC3FAC5-E587-765C-8E16-A20F8F8EB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222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>
          <a:extLst>
            <a:ext uri="{FF2B5EF4-FFF2-40B4-BE49-F238E27FC236}">
              <a16:creationId xmlns:a16="http://schemas.microsoft.com/office/drawing/2014/main" id="{C914FC63-5C84-65E6-7EA9-7493971C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ceaca7543_0_202:notes">
            <a:extLst>
              <a:ext uri="{FF2B5EF4-FFF2-40B4-BE49-F238E27FC236}">
                <a16:creationId xmlns:a16="http://schemas.microsoft.com/office/drawing/2014/main" id="{A1B862B4-8305-A8ED-EDA8-000340ED67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ceaca7543_0_202:notes">
            <a:extLst>
              <a:ext uri="{FF2B5EF4-FFF2-40B4-BE49-F238E27FC236}">
                <a16:creationId xmlns:a16="http://schemas.microsoft.com/office/drawing/2014/main" id="{F7E9FA56-C48A-ADB8-1CD1-938B9E9370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92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A3E25B0C-B8F2-0296-CB19-DEEF1E66C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6c350d604_0_35:notes">
            <a:extLst>
              <a:ext uri="{FF2B5EF4-FFF2-40B4-BE49-F238E27FC236}">
                <a16:creationId xmlns:a16="http://schemas.microsoft.com/office/drawing/2014/main" id="{1CFB5CE2-CB2C-9A53-4ACD-DF546B0B44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6c350d604_0_35:notes">
            <a:extLst>
              <a:ext uri="{FF2B5EF4-FFF2-40B4-BE49-F238E27FC236}">
                <a16:creationId xmlns:a16="http://schemas.microsoft.com/office/drawing/2014/main" id="{DC03772A-0074-8B4E-93CD-C591FBB89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866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F25EE9E1-CF75-C102-6B62-85941DEC9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24a59d8d2_0_20:notes">
            <a:extLst>
              <a:ext uri="{FF2B5EF4-FFF2-40B4-BE49-F238E27FC236}">
                <a16:creationId xmlns:a16="http://schemas.microsoft.com/office/drawing/2014/main" id="{22F9BC24-B673-E39D-2FFA-72806A245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24a59d8d2_0_20:notes">
            <a:extLst>
              <a:ext uri="{FF2B5EF4-FFF2-40B4-BE49-F238E27FC236}">
                <a16:creationId xmlns:a16="http://schemas.microsoft.com/office/drawing/2014/main" id="{1F445890-8F1F-E883-330C-AA918027DD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2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7a65dbb3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97a65dbb3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97a65dbb3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97a65dbb3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D1BF2916-7B64-1F1F-B4D9-428068FD5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6c350d604_0_35:notes">
            <a:extLst>
              <a:ext uri="{FF2B5EF4-FFF2-40B4-BE49-F238E27FC236}">
                <a16:creationId xmlns:a16="http://schemas.microsoft.com/office/drawing/2014/main" id="{D8DF6350-31C4-F171-C777-525A84EF5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6c350d604_0_35:notes">
            <a:extLst>
              <a:ext uri="{FF2B5EF4-FFF2-40B4-BE49-F238E27FC236}">
                <a16:creationId xmlns:a16="http://schemas.microsoft.com/office/drawing/2014/main" id="{780D0A6D-A1B3-34E7-F9CC-82B2D2D3EC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53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9EC6D680-2121-F6B0-081A-636297348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6c350d604_0_35:notes">
            <a:extLst>
              <a:ext uri="{FF2B5EF4-FFF2-40B4-BE49-F238E27FC236}">
                <a16:creationId xmlns:a16="http://schemas.microsoft.com/office/drawing/2014/main" id="{F5B151A6-4BE4-FB64-555A-073163A03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6c350d604_0_35:notes">
            <a:extLst>
              <a:ext uri="{FF2B5EF4-FFF2-40B4-BE49-F238E27FC236}">
                <a16:creationId xmlns:a16="http://schemas.microsoft.com/office/drawing/2014/main" id="{0FA53E57-06AE-A48D-F717-B83D97964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298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7FC85958-CE70-DBA5-BC14-0A6DEEA80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24a59d8d2_0_20:notes">
            <a:extLst>
              <a:ext uri="{FF2B5EF4-FFF2-40B4-BE49-F238E27FC236}">
                <a16:creationId xmlns:a16="http://schemas.microsoft.com/office/drawing/2014/main" id="{5CACB5F3-EFBA-49A2-D95A-A06BE80A5F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24a59d8d2_0_20:notes">
            <a:extLst>
              <a:ext uri="{FF2B5EF4-FFF2-40B4-BE49-F238E27FC236}">
                <a16:creationId xmlns:a16="http://schemas.microsoft.com/office/drawing/2014/main" id="{F7F7A886-1B32-F5ED-5D20-D62EA410D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730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194B569B-0D6D-10E1-1C10-A48D939DE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6c350d604_0_35:notes">
            <a:extLst>
              <a:ext uri="{FF2B5EF4-FFF2-40B4-BE49-F238E27FC236}">
                <a16:creationId xmlns:a16="http://schemas.microsoft.com/office/drawing/2014/main" id="{E1FDC903-E1D9-44C8-EFA0-CC93EB912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6c350d604_0_35:notes">
            <a:extLst>
              <a:ext uri="{FF2B5EF4-FFF2-40B4-BE49-F238E27FC236}">
                <a16:creationId xmlns:a16="http://schemas.microsoft.com/office/drawing/2014/main" id="{1EC574DC-DDD6-C51B-2A2F-80DA4A9F5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471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6BE84E42-5C4D-D991-9477-B48DB69BD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24a59d8d2_0_20:notes">
            <a:extLst>
              <a:ext uri="{FF2B5EF4-FFF2-40B4-BE49-F238E27FC236}">
                <a16:creationId xmlns:a16="http://schemas.microsoft.com/office/drawing/2014/main" id="{40FB43FC-35E4-6B53-F338-43C14EFA6C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24a59d8d2_0_20:notes">
            <a:extLst>
              <a:ext uri="{FF2B5EF4-FFF2-40B4-BE49-F238E27FC236}">
                <a16:creationId xmlns:a16="http://schemas.microsoft.com/office/drawing/2014/main" id="{101F5B60-8D07-3FAB-4C3A-9B9BA427D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2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55879F44-BF55-C59B-1AE0-0D011E6C6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97a65dbb35_0_185:notes">
            <a:extLst>
              <a:ext uri="{FF2B5EF4-FFF2-40B4-BE49-F238E27FC236}">
                <a16:creationId xmlns:a16="http://schemas.microsoft.com/office/drawing/2014/main" id="{D3AF8C00-53A9-06D5-4ABD-0C1123FE8B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97a65dbb35_0_185:notes">
            <a:extLst>
              <a:ext uri="{FF2B5EF4-FFF2-40B4-BE49-F238E27FC236}">
                <a16:creationId xmlns:a16="http://schemas.microsoft.com/office/drawing/2014/main" id="{7959CF2C-0958-55E9-E25B-FE6D2FA68F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2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25AF31B1-68CB-0074-E386-3156BBA6D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97a65dbb35_0_185:notes">
            <a:extLst>
              <a:ext uri="{FF2B5EF4-FFF2-40B4-BE49-F238E27FC236}">
                <a16:creationId xmlns:a16="http://schemas.microsoft.com/office/drawing/2014/main" id="{5CA7690D-7BC9-4D98-07C9-14B375677A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97a65dbb35_0_185:notes">
            <a:extLst>
              <a:ext uri="{FF2B5EF4-FFF2-40B4-BE49-F238E27FC236}">
                <a16:creationId xmlns:a16="http://schemas.microsoft.com/office/drawing/2014/main" id="{101470B5-8752-E26B-FAF4-4FA2E2921A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79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42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4a59d8d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4a59d8d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0FA5C868-EAE2-5AAF-1580-6335C7929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4a59d8d2_0_31:notes">
            <a:extLst>
              <a:ext uri="{FF2B5EF4-FFF2-40B4-BE49-F238E27FC236}">
                <a16:creationId xmlns:a16="http://schemas.microsoft.com/office/drawing/2014/main" id="{A98E9C32-462D-FE31-85DA-003D8E02A1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4a59d8d2_0_31:notes">
            <a:extLst>
              <a:ext uri="{FF2B5EF4-FFF2-40B4-BE49-F238E27FC236}">
                <a16:creationId xmlns:a16="http://schemas.microsoft.com/office/drawing/2014/main" id="{F1B8B38B-7260-2843-01A0-81C00A1B33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0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45EEAFC3-201A-F1DD-E498-75BB67CB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6c350d604_0_35:notes">
            <a:extLst>
              <a:ext uri="{FF2B5EF4-FFF2-40B4-BE49-F238E27FC236}">
                <a16:creationId xmlns:a16="http://schemas.microsoft.com/office/drawing/2014/main" id="{86B9D068-257E-756B-8A4D-D13A843B82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6c350d604_0_35:notes">
            <a:extLst>
              <a:ext uri="{FF2B5EF4-FFF2-40B4-BE49-F238E27FC236}">
                <a16:creationId xmlns:a16="http://schemas.microsoft.com/office/drawing/2014/main" id="{C805E8EB-B3C6-C20D-2A66-FED393E6C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60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0359862E-E8CC-2D68-8DDB-A0C2DEF4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24a59d8d2_0_20:notes">
            <a:extLst>
              <a:ext uri="{FF2B5EF4-FFF2-40B4-BE49-F238E27FC236}">
                <a16:creationId xmlns:a16="http://schemas.microsoft.com/office/drawing/2014/main" id="{35D41451-0B2C-4D6E-7D9E-6FB378F197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24a59d8d2_0_20:notes">
            <a:extLst>
              <a:ext uri="{FF2B5EF4-FFF2-40B4-BE49-F238E27FC236}">
                <a16:creationId xmlns:a16="http://schemas.microsoft.com/office/drawing/2014/main" id="{641706DC-6E0C-3BA3-D503-E615BF057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527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5A5FC7D7-A06F-1C84-F6BC-2F81767FC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4a59d8d2_0_26:notes">
            <a:extLst>
              <a:ext uri="{FF2B5EF4-FFF2-40B4-BE49-F238E27FC236}">
                <a16:creationId xmlns:a16="http://schemas.microsoft.com/office/drawing/2014/main" id="{C0025EFF-814D-0FF2-8B11-7BCAFAFC1B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4a59d8d2_0_26:notes">
            <a:extLst>
              <a:ext uri="{FF2B5EF4-FFF2-40B4-BE49-F238E27FC236}">
                <a16:creationId xmlns:a16="http://schemas.microsoft.com/office/drawing/2014/main" id="{62B7820E-DA2A-D577-D3F5-B05A9A56A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B9EEC838-4EC7-A4AE-0198-6E88EF22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4a59d8d2_0_31:notes">
            <a:extLst>
              <a:ext uri="{FF2B5EF4-FFF2-40B4-BE49-F238E27FC236}">
                <a16:creationId xmlns:a16="http://schemas.microsoft.com/office/drawing/2014/main" id="{FBD6E63D-C008-4856-5629-CA7358124A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4a59d8d2_0_31:notes">
            <a:extLst>
              <a:ext uri="{FF2B5EF4-FFF2-40B4-BE49-F238E27FC236}">
                <a16:creationId xmlns:a16="http://schemas.microsoft.com/office/drawing/2014/main" id="{750DDA8F-9364-B07C-3C95-C0AF66DB45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52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55050" y="1048400"/>
            <a:ext cx="5346900" cy="21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33300" y="3685575"/>
            <a:ext cx="4190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000"/>
          </a:blip>
          <a:srcRect t="43750"/>
          <a:stretch/>
        </p:blipFill>
        <p:spPr>
          <a:xfrm flipH="1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 rotWithShape="1">
          <a:blip r:embed="rId2">
            <a:alphaModFix amt="4000"/>
          </a:blip>
          <a:srcRect t="26875" b="16874"/>
          <a:stretch/>
        </p:blipFill>
        <p:spPr>
          <a:xfrm rot="10800000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 txBox="1">
            <a:spLocks noGrp="1"/>
          </p:cNvSpPr>
          <p:nvPr>
            <p:ph type="subTitle" idx="1"/>
          </p:nvPr>
        </p:nvSpPr>
        <p:spPr>
          <a:xfrm>
            <a:off x="4440150" y="1465775"/>
            <a:ext cx="37278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2"/>
          </p:nvPr>
        </p:nvSpPr>
        <p:spPr>
          <a:xfrm>
            <a:off x="4440150" y="1802375"/>
            <a:ext cx="37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3"/>
          </p:nvPr>
        </p:nvSpPr>
        <p:spPr>
          <a:xfrm>
            <a:off x="4440150" y="2897675"/>
            <a:ext cx="37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4"/>
          </p:nvPr>
        </p:nvSpPr>
        <p:spPr>
          <a:xfrm>
            <a:off x="4440150" y="3992975"/>
            <a:ext cx="37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5"/>
          </p:nvPr>
        </p:nvSpPr>
        <p:spPr>
          <a:xfrm>
            <a:off x="4440150" y="2561075"/>
            <a:ext cx="37278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6"/>
          </p:nvPr>
        </p:nvSpPr>
        <p:spPr>
          <a:xfrm>
            <a:off x="4440150" y="3656375"/>
            <a:ext cx="37278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738625" y="539500"/>
            <a:ext cx="46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2">
            <a:alphaModFix amt="4000"/>
          </a:blip>
          <a:srcRect t="26875" b="16874"/>
          <a:stretch/>
        </p:blipFill>
        <p:spPr>
          <a:xfrm rot="10800000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5"/>
          <p:cNvPicPr preferRelativeResize="0"/>
          <p:nvPr/>
        </p:nvPicPr>
        <p:blipFill rotWithShape="1">
          <a:blip r:embed="rId2">
            <a:alphaModFix amt="4000"/>
          </a:blip>
          <a:srcRect t="26875" b="16874"/>
          <a:stretch/>
        </p:blipFill>
        <p:spPr>
          <a:xfrm rot="10800000" flipH="1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4000"/>
          </a:blip>
          <a:srcRect t="43750"/>
          <a:stretch/>
        </p:blipFill>
        <p:spPr>
          <a:xfrm rot="10800000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337688" y="1891625"/>
            <a:ext cx="2567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9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337700" y="539500"/>
            <a:ext cx="2567700" cy="13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98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337700" y="2622125"/>
            <a:ext cx="25677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 amt="4000"/>
          </a:blip>
          <a:srcRect t="43750"/>
          <a:stretch/>
        </p:blipFill>
        <p:spPr>
          <a:xfrm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13175" y="634750"/>
            <a:ext cx="5125500" cy="28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77196"/>
            <a:ext cx="9144003" cy="799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 amt="4000"/>
          </a:blip>
          <a:srcRect t="34790" b="8960"/>
          <a:stretch/>
        </p:blipFill>
        <p:spPr>
          <a:xfrm flipH="1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638425" y="1723613"/>
            <a:ext cx="3566700" cy="1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638425" y="1005313"/>
            <a:ext cx="35667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 amt="4000"/>
          </a:blip>
          <a:srcRect t="26875" b="16874"/>
          <a:stretch/>
        </p:blipFill>
        <p:spPr>
          <a:xfrm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20000" y="17331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3406250" y="17331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6092500" y="17331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720000" y="339715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3406250" y="339715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6092500" y="339715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719388" y="115730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720613" y="213376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8" hasCustomPrompt="1"/>
          </p:nvPr>
        </p:nvSpPr>
        <p:spPr>
          <a:xfrm>
            <a:off x="3402575" y="115730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3406250" y="213376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3" hasCustomPrompt="1"/>
          </p:nvPr>
        </p:nvSpPr>
        <p:spPr>
          <a:xfrm>
            <a:off x="6088825" y="115730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6092500" y="213376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5" hasCustomPrompt="1"/>
          </p:nvPr>
        </p:nvSpPr>
        <p:spPr>
          <a:xfrm>
            <a:off x="719388" y="281587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6"/>
          </p:nvPr>
        </p:nvSpPr>
        <p:spPr>
          <a:xfrm>
            <a:off x="718163" y="380575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3188" y="281587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8"/>
          </p:nvPr>
        </p:nvSpPr>
        <p:spPr>
          <a:xfrm>
            <a:off x="3404413" y="380575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8825" y="281587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6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0"/>
          </p:nvPr>
        </p:nvSpPr>
        <p:spPr>
          <a:xfrm>
            <a:off x="6090050" y="380575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1"/>
          </p:nvPr>
        </p:nvSpPr>
        <p:spPr>
          <a:xfrm>
            <a:off x="719388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2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 amt="4000"/>
          </a:blip>
          <a:srcRect t="43750"/>
          <a:stretch/>
        </p:blipFill>
        <p:spPr>
          <a:xfrm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 amt="4000"/>
          </a:blip>
          <a:srcRect t="43750"/>
          <a:stretch/>
        </p:blipFill>
        <p:spPr>
          <a:xfrm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2">
            <a:alphaModFix amt="4000"/>
          </a:blip>
          <a:srcRect t="26875" b="16874"/>
          <a:stretch/>
        </p:blipFill>
        <p:spPr>
          <a:xfrm rot="10800000" flipH="1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721125" y="1284750"/>
            <a:ext cx="3759300" cy="3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2"/>
          </p:nvPr>
        </p:nvSpPr>
        <p:spPr>
          <a:xfrm>
            <a:off x="4663650" y="1839925"/>
            <a:ext cx="3759300" cy="29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5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subTitle" idx="1"/>
          </p:nvPr>
        </p:nvSpPr>
        <p:spPr>
          <a:xfrm>
            <a:off x="1361775" y="1871350"/>
            <a:ext cx="2114400" cy="88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ubTitle" idx="2"/>
          </p:nvPr>
        </p:nvSpPr>
        <p:spPr>
          <a:xfrm>
            <a:off x="1361775" y="2755450"/>
            <a:ext cx="21144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3"/>
          </p:nvPr>
        </p:nvSpPr>
        <p:spPr>
          <a:xfrm>
            <a:off x="3514799" y="2755450"/>
            <a:ext cx="21144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4"/>
          </p:nvPr>
        </p:nvSpPr>
        <p:spPr>
          <a:xfrm>
            <a:off x="5667822" y="2755450"/>
            <a:ext cx="21144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5"/>
          </p:nvPr>
        </p:nvSpPr>
        <p:spPr>
          <a:xfrm>
            <a:off x="3514796" y="1871350"/>
            <a:ext cx="2114400" cy="88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6"/>
          </p:nvPr>
        </p:nvSpPr>
        <p:spPr>
          <a:xfrm>
            <a:off x="5667816" y="1871350"/>
            <a:ext cx="2114400" cy="88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 rotWithShape="1">
          <a:blip r:embed="rId2">
            <a:alphaModFix amt="4000"/>
          </a:blip>
          <a:srcRect t="26875" b="16874"/>
          <a:stretch/>
        </p:blipFill>
        <p:spPr>
          <a:xfrm rot="10800000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9" r:id="rId5"/>
    <p:sldLayoutId id="2147483661" r:id="rId6"/>
    <p:sldLayoutId id="2147483665" r:id="rId7"/>
    <p:sldLayoutId id="2147483671" r:id="rId8"/>
    <p:sldLayoutId id="2147483674" r:id="rId9"/>
    <p:sldLayoutId id="2147483675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hyperlink" Target="mailto:luca.barco@linksfoundatio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mailto:327914@studenti.polito.it" TargetMode="External"/><Relationship Id="rId5" Type="http://schemas.openxmlformats.org/officeDocument/2006/relationships/image" Target="../media/image5.png"/><Relationship Id="rId10" Type="http://schemas.openxmlformats.org/officeDocument/2006/relationships/hyperlink" Target="mailto:s323959@studenti.polito.it" TargetMode="External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73" y="1204429"/>
            <a:ext cx="3134119" cy="182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26" y="3383567"/>
            <a:ext cx="2415256" cy="282104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 txBox="1">
            <a:spLocks noGrp="1"/>
          </p:cNvSpPr>
          <p:nvPr>
            <p:ph type="ctrTitle"/>
          </p:nvPr>
        </p:nvSpPr>
        <p:spPr>
          <a:xfrm>
            <a:off x="3499775" y="1419351"/>
            <a:ext cx="5427952" cy="21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bg1"/>
                </a:solidFill>
              </a:rPr>
              <a:t>Hyperspectral Imaging For Oil Spill Detection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550" y="1558188"/>
            <a:ext cx="2217609" cy="239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ondazione LINKS - soluzioni tecnologiche dal laboratorio al mercato">
            <a:extLst>
              <a:ext uri="{FF2B5EF4-FFF2-40B4-BE49-F238E27FC236}">
                <a16:creationId xmlns:a16="http://schemas.microsoft.com/office/drawing/2014/main" id="{AF6A3649-1062-B8F1-ACF4-DBBA1A0D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17" y="190378"/>
            <a:ext cx="1071084" cy="53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9AAEEE-89AA-71FC-6DE5-7CFB4F777A0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747" y="149596"/>
            <a:ext cx="1447170" cy="637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2AD52-0E1F-67F3-4395-308E3E5CF1E0}"/>
              </a:ext>
            </a:extLst>
          </p:cNvPr>
          <p:cNvSpPr txBox="1"/>
          <p:nvPr/>
        </p:nvSpPr>
        <p:spPr>
          <a:xfrm>
            <a:off x="3521626" y="160971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Project #7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D256A-49E2-95C6-65E1-0A17BB267BCE}"/>
              </a:ext>
            </a:extLst>
          </p:cNvPr>
          <p:cNvSpPr txBox="1"/>
          <p:nvPr/>
        </p:nvSpPr>
        <p:spPr>
          <a:xfrm>
            <a:off x="4802882" y="3117573"/>
            <a:ext cx="3808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b="1">
                <a:solidFill>
                  <a:schemeClr val="accent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Team 8</a:t>
            </a:r>
            <a:br>
              <a:rPr lang="en-US" b="1">
                <a:solidFill>
                  <a:schemeClr val="accent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chemeClr val="accent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Mehdi Nickzamir </a:t>
            </a:r>
            <a:r>
              <a:rPr lang="en-US">
                <a:solidFill>
                  <a:schemeClr val="accent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, </a:t>
            </a:r>
            <a:r>
              <a:rPr lang="en-US">
                <a:solidFill>
                  <a:schemeClr val="accent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Mohammad Sheikh </a:t>
            </a:r>
            <a:endParaRPr lang="en-US">
              <a:solidFill>
                <a:schemeClr val="accent5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94F49-B0AD-7549-1940-D5A81A825A31}"/>
              </a:ext>
            </a:extLst>
          </p:cNvPr>
          <p:cNvSpPr txBox="1"/>
          <p:nvPr/>
        </p:nvSpPr>
        <p:spPr>
          <a:xfrm>
            <a:off x="3491600" y="3131930"/>
            <a:ext cx="1956823" cy="76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b="1">
                <a:solidFill>
                  <a:schemeClr val="accent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Supervisor</a:t>
            </a:r>
            <a:br>
              <a:rPr lang="en-US">
                <a:solidFill>
                  <a:schemeClr val="accent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chemeClr val="accent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 Barco</a:t>
            </a:r>
            <a:endParaRPr lang="en-US">
              <a:solidFill>
                <a:schemeClr val="accent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200"/>
              </a:spcAft>
            </a:pPr>
            <a:endParaRPr lang="en-US">
              <a:solidFill>
                <a:schemeClr val="accent5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242;p41">
            <a:extLst>
              <a:ext uri="{FF2B5EF4-FFF2-40B4-BE49-F238E27FC236}">
                <a16:creationId xmlns:a16="http://schemas.microsoft.com/office/drawing/2014/main" id="{1C5C7803-0415-A4EB-0E87-A602AE5F932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377" r="377"/>
          <a:stretch/>
        </p:blipFill>
        <p:spPr>
          <a:xfrm flipH="1">
            <a:off x="-2484954" y="1204429"/>
            <a:ext cx="2247875" cy="144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36DB5C6-C64F-72A9-0177-65A7521B7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26A031B4-3652-FE45-7E74-06E82F2844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5957" y="827620"/>
            <a:ext cx="707433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sz="1400" b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3B1176-6D85-A179-0D3D-A7BE330189C6}"/>
              </a:ext>
            </a:extLst>
          </p:cNvPr>
          <p:cNvSpPr txBox="1"/>
          <p:nvPr/>
        </p:nvSpPr>
        <p:spPr>
          <a:xfrm>
            <a:off x="616226" y="1844320"/>
            <a:ext cx="7814987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face financial and reputational risks from oil spill incidents</a:t>
            </a:r>
            <a:b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is an advanced analytics tool</a:t>
            </a:r>
            <a:b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enables early detection, precise monitoring, and documentation of spills to mitigate liabilities, optimize response, and demonstrate environmental responsibility.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260;p43">
            <a:extLst>
              <a:ext uri="{FF2B5EF4-FFF2-40B4-BE49-F238E27FC236}">
                <a16:creationId xmlns:a16="http://schemas.microsoft.com/office/drawing/2014/main" id="{E35D3E46-333C-D4D3-6C06-C924601EC9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7886" y="451870"/>
            <a:ext cx="489854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Value Proposition</a:t>
            </a:r>
          </a:p>
        </p:txBody>
      </p:sp>
      <p:sp>
        <p:nvSpPr>
          <p:cNvPr id="2" name="Google Shape;267;p44">
            <a:extLst>
              <a:ext uri="{FF2B5EF4-FFF2-40B4-BE49-F238E27FC236}">
                <a16:creationId xmlns:a16="http://schemas.microsoft.com/office/drawing/2014/main" id="{F78BDE39-E791-C811-A46A-A50791518387}"/>
              </a:ext>
            </a:extLst>
          </p:cNvPr>
          <p:cNvSpPr txBox="1">
            <a:spLocks/>
          </p:cNvSpPr>
          <p:nvPr/>
        </p:nvSpPr>
        <p:spPr>
          <a:xfrm>
            <a:off x="859513" y="1300150"/>
            <a:ext cx="3592059" cy="53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solidFill>
                  <a:schemeClr val="bg2"/>
                </a:solidFill>
              </a:rPr>
              <a:t>Oil and Shipping Companies</a:t>
            </a:r>
          </a:p>
        </p:txBody>
      </p:sp>
      <p:grpSp>
        <p:nvGrpSpPr>
          <p:cNvPr id="3" name="Google Shape;12352;p84">
            <a:extLst>
              <a:ext uri="{FF2B5EF4-FFF2-40B4-BE49-F238E27FC236}">
                <a16:creationId xmlns:a16="http://schemas.microsoft.com/office/drawing/2014/main" id="{0C1E57F2-38AE-5449-BF3D-28B6613B3A98}"/>
              </a:ext>
            </a:extLst>
          </p:cNvPr>
          <p:cNvGrpSpPr/>
          <p:nvPr/>
        </p:nvGrpSpPr>
        <p:grpSpPr>
          <a:xfrm>
            <a:off x="7428753" y="-561323"/>
            <a:ext cx="2004918" cy="2241704"/>
            <a:chOff x="3562762" y="1502933"/>
            <a:chExt cx="326535" cy="365551"/>
          </a:xfrm>
          <a:solidFill>
            <a:schemeClr val="bg1">
              <a:lumMod val="25000"/>
              <a:alpha val="16000"/>
            </a:schemeClr>
          </a:solidFill>
        </p:grpSpPr>
        <p:sp>
          <p:nvSpPr>
            <p:cNvPr id="4" name="Google Shape;12353;p84">
              <a:extLst>
                <a:ext uri="{FF2B5EF4-FFF2-40B4-BE49-F238E27FC236}">
                  <a16:creationId xmlns:a16="http://schemas.microsoft.com/office/drawing/2014/main" id="{44BCFDAE-A127-A52C-F113-03F035F1BE62}"/>
                </a:ext>
              </a:extLst>
            </p:cNvPr>
            <p:cNvSpPr/>
            <p:nvPr/>
          </p:nvSpPr>
          <p:spPr>
            <a:xfrm>
              <a:off x="3597611" y="1508488"/>
              <a:ext cx="254715" cy="354572"/>
            </a:xfrm>
            <a:custGeom>
              <a:avLst/>
              <a:gdLst/>
              <a:ahLst/>
              <a:cxnLst/>
              <a:rect l="l" t="t" r="r" b="b"/>
              <a:pathLst>
                <a:path w="9721" h="13532" extrusionOk="0">
                  <a:moveTo>
                    <a:pt x="1258" y="0"/>
                  </a:moveTo>
                  <a:cubicBezTo>
                    <a:pt x="562" y="0"/>
                    <a:pt x="0" y="562"/>
                    <a:pt x="0" y="1258"/>
                  </a:cubicBezTo>
                  <a:lnTo>
                    <a:pt x="0" y="13532"/>
                  </a:lnTo>
                  <a:lnTo>
                    <a:pt x="7508" y="13532"/>
                  </a:lnTo>
                  <a:cubicBezTo>
                    <a:pt x="8146" y="13532"/>
                    <a:pt x="8669" y="13009"/>
                    <a:pt x="8669" y="12365"/>
                  </a:cubicBezTo>
                  <a:lnTo>
                    <a:pt x="8669" y="3216"/>
                  </a:lnTo>
                  <a:lnTo>
                    <a:pt x="8669" y="1114"/>
                  </a:lnTo>
                  <a:cubicBezTo>
                    <a:pt x="8669" y="523"/>
                    <a:pt x="9130" y="34"/>
                    <a:pt x="972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354;p84">
              <a:extLst>
                <a:ext uri="{FF2B5EF4-FFF2-40B4-BE49-F238E27FC236}">
                  <a16:creationId xmlns:a16="http://schemas.microsoft.com/office/drawing/2014/main" id="{0E0B8F8F-9ECB-64E0-8F7B-4E37CDC5041A}"/>
                </a:ext>
              </a:extLst>
            </p:cNvPr>
            <p:cNvSpPr/>
            <p:nvPr/>
          </p:nvSpPr>
          <p:spPr>
            <a:xfrm>
              <a:off x="3625019" y="1508488"/>
              <a:ext cx="227307" cy="354572"/>
            </a:xfrm>
            <a:custGeom>
              <a:avLst/>
              <a:gdLst/>
              <a:ahLst/>
              <a:cxnLst/>
              <a:rect l="l" t="t" r="r" b="b"/>
              <a:pathLst>
                <a:path w="8675" h="13532" extrusionOk="0">
                  <a:moveTo>
                    <a:pt x="1263" y="0"/>
                  </a:moveTo>
                  <a:cubicBezTo>
                    <a:pt x="567" y="0"/>
                    <a:pt x="1" y="562"/>
                    <a:pt x="1" y="1258"/>
                  </a:cubicBezTo>
                  <a:lnTo>
                    <a:pt x="1" y="13532"/>
                  </a:lnTo>
                  <a:lnTo>
                    <a:pt x="6462" y="13532"/>
                  </a:lnTo>
                  <a:cubicBezTo>
                    <a:pt x="7100" y="13532"/>
                    <a:pt x="7623" y="13009"/>
                    <a:pt x="7623" y="12365"/>
                  </a:cubicBezTo>
                  <a:lnTo>
                    <a:pt x="7623" y="3216"/>
                  </a:lnTo>
                  <a:lnTo>
                    <a:pt x="7623" y="1114"/>
                  </a:lnTo>
                  <a:cubicBezTo>
                    <a:pt x="7623" y="523"/>
                    <a:pt x="8084" y="34"/>
                    <a:pt x="8675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55;p84">
              <a:extLst>
                <a:ext uri="{FF2B5EF4-FFF2-40B4-BE49-F238E27FC236}">
                  <a16:creationId xmlns:a16="http://schemas.microsoft.com/office/drawing/2014/main" id="{85706A8B-AC38-63F5-DCA2-12210355C62C}"/>
                </a:ext>
              </a:extLst>
            </p:cNvPr>
            <p:cNvSpPr/>
            <p:nvPr/>
          </p:nvSpPr>
          <p:spPr>
            <a:xfrm>
              <a:off x="3824761" y="1508357"/>
              <a:ext cx="59008" cy="84424"/>
            </a:xfrm>
            <a:custGeom>
              <a:avLst/>
              <a:gdLst/>
              <a:ahLst/>
              <a:cxnLst/>
              <a:rect l="l" t="t" r="r" b="b"/>
              <a:pathLst>
                <a:path w="2252" h="3222" extrusionOk="0">
                  <a:moveTo>
                    <a:pt x="1119" y="0"/>
                  </a:moveTo>
                  <a:cubicBezTo>
                    <a:pt x="500" y="5"/>
                    <a:pt x="0" y="504"/>
                    <a:pt x="0" y="1119"/>
                  </a:cubicBezTo>
                  <a:lnTo>
                    <a:pt x="0" y="3221"/>
                  </a:lnTo>
                  <a:lnTo>
                    <a:pt x="1560" y="3221"/>
                  </a:lnTo>
                  <a:cubicBezTo>
                    <a:pt x="1944" y="3221"/>
                    <a:pt x="2252" y="2909"/>
                    <a:pt x="2252" y="2525"/>
                  </a:cubicBezTo>
                  <a:lnTo>
                    <a:pt x="2252" y="1123"/>
                  </a:lnTo>
                  <a:lnTo>
                    <a:pt x="2252" y="1119"/>
                  </a:lnTo>
                  <a:cubicBezTo>
                    <a:pt x="2247" y="504"/>
                    <a:pt x="1748" y="5"/>
                    <a:pt x="113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56;p84">
              <a:extLst>
                <a:ext uri="{FF2B5EF4-FFF2-40B4-BE49-F238E27FC236}">
                  <a16:creationId xmlns:a16="http://schemas.microsoft.com/office/drawing/2014/main" id="{136656E6-9186-EDD7-DD53-485FC71D85D8}"/>
                </a:ext>
              </a:extLst>
            </p:cNvPr>
            <p:cNvSpPr/>
            <p:nvPr/>
          </p:nvSpPr>
          <p:spPr>
            <a:xfrm>
              <a:off x="3568055" y="1778635"/>
              <a:ext cx="223272" cy="84320"/>
            </a:xfrm>
            <a:custGeom>
              <a:avLst/>
              <a:gdLst/>
              <a:ahLst/>
              <a:cxnLst/>
              <a:rect l="l" t="t" r="r" b="b"/>
              <a:pathLst>
                <a:path w="8521" h="3218" extrusionOk="0">
                  <a:moveTo>
                    <a:pt x="696" y="1"/>
                  </a:moveTo>
                  <a:cubicBezTo>
                    <a:pt x="312" y="1"/>
                    <a:pt x="0" y="313"/>
                    <a:pt x="0" y="697"/>
                  </a:cubicBezTo>
                  <a:lnTo>
                    <a:pt x="0" y="2103"/>
                  </a:lnTo>
                  <a:cubicBezTo>
                    <a:pt x="0" y="2171"/>
                    <a:pt x="10" y="2243"/>
                    <a:pt x="19" y="2310"/>
                  </a:cubicBezTo>
                  <a:cubicBezTo>
                    <a:pt x="120" y="2838"/>
                    <a:pt x="581" y="3217"/>
                    <a:pt x="1119" y="3217"/>
                  </a:cubicBezTo>
                  <a:lnTo>
                    <a:pt x="8521" y="3217"/>
                  </a:lnTo>
                  <a:lnTo>
                    <a:pt x="8521" y="3212"/>
                  </a:lnTo>
                  <a:cubicBezTo>
                    <a:pt x="8036" y="3150"/>
                    <a:pt x="7647" y="2785"/>
                    <a:pt x="7556" y="2310"/>
                  </a:cubicBezTo>
                  <a:cubicBezTo>
                    <a:pt x="7541" y="2243"/>
                    <a:pt x="7536" y="2171"/>
                    <a:pt x="7536" y="2103"/>
                  </a:cubicBezTo>
                  <a:lnTo>
                    <a:pt x="7536" y="697"/>
                  </a:lnTo>
                  <a:cubicBezTo>
                    <a:pt x="7536" y="313"/>
                    <a:pt x="7224" y="1"/>
                    <a:pt x="684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57;p84">
              <a:extLst>
                <a:ext uri="{FF2B5EF4-FFF2-40B4-BE49-F238E27FC236}">
                  <a16:creationId xmlns:a16="http://schemas.microsoft.com/office/drawing/2014/main" id="{D40EC33B-21B2-40C3-AB7C-C7B22B24EE6F}"/>
                </a:ext>
              </a:extLst>
            </p:cNvPr>
            <p:cNvSpPr/>
            <p:nvPr/>
          </p:nvSpPr>
          <p:spPr>
            <a:xfrm>
              <a:off x="3568553" y="1839137"/>
              <a:ext cx="222774" cy="23818"/>
            </a:xfrm>
            <a:custGeom>
              <a:avLst/>
              <a:gdLst/>
              <a:ahLst/>
              <a:cxnLst/>
              <a:rect l="l" t="t" r="r" b="b"/>
              <a:pathLst>
                <a:path w="8502" h="909" extrusionOk="0">
                  <a:moveTo>
                    <a:pt x="0" y="1"/>
                  </a:moveTo>
                  <a:cubicBezTo>
                    <a:pt x="101" y="529"/>
                    <a:pt x="562" y="908"/>
                    <a:pt x="1100" y="908"/>
                  </a:cubicBezTo>
                  <a:lnTo>
                    <a:pt x="8502" y="908"/>
                  </a:lnTo>
                  <a:lnTo>
                    <a:pt x="8502" y="903"/>
                  </a:lnTo>
                  <a:cubicBezTo>
                    <a:pt x="8017" y="841"/>
                    <a:pt x="7628" y="476"/>
                    <a:pt x="75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58;p84">
              <a:extLst>
                <a:ext uri="{FF2B5EF4-FFF2-40B4-BE49-F238E27FC236}">
                  <a16:creationId xmlns:a16="http://schemas.microsoft.com/office/drawing/2014/main" id="{B2BDE552-0C26-D8AE-1644-D615A2E557FE}"/>
                </a:ext>
              </a:extLst>
            </p:cNvPr>
            <p:cNvSpPr/>
            <p:nvPr/>
          </p:nvSpPr>
          <p:spPr>
            <a:xfrm>
              <a:off x="3562762" y="1504924"/>
              <a:ext cx="267554" cy="363560"/>
            </a:xfrm>
            <a:custGeom>
              <a:avLst/>
              <a:gdLst/>
              <a:ahLst/>
              <a:cxnLst/>
              <a:rect l="l" t="t" r="r" b="b"/>
              <a:pathLst>
                <a:path w="10211" h="13875" extrusionOk="0">
                  <a:moveTo>
                    <a:pt x="2164" y="1"/>
                  </a:moveTo>
                  <a:cubicBezTo>
                    <a:pt x="2139" y="1"/>
                    <a:pt x="2112" y="6"/>
                    <a:pt x="2084" y="16"/>
                  </a:cubicBezTo>
                  <a:cubicBezTo>
                    <a:pt x="1508" y="232"/>
                    <a:pt x="1124" y="779"/>
                    <a:pt x="1124" y="1398"/>
                  </a:cubicBezTo>
                  <a:lnTo>
                    <a:pt x="1124" y="10240"/>
                  </a:lnTo>
                  <a:lnTo>
                    <a:pt x="207" y="10240"/>
                  </a:lnTo>
                  <a:cubicBezTo>
                    <a:pt x="92" y="10240"/>
                    <a:pt x="0" y="10336"/>
                    <a:pt x="0" y="10447"/>
                  </a:cubicBezTo>
                  <a:lnTo>
                    <a:pt x="0" y="12549"/>
                  </a:lnTo>
                  <a:cubicBezTo>
                    <a:pt x="0" y="13281"/>
                    <a:pt x="591" y="13874"/>
                    <a:pt x="1321" y="13874"/>
                  </a:cubicBezTo>
                  <a:cubicBezTo>
                    <a:pt x="1324" y="13874"/>
                    <a:pt x="1327" y="13874"/>
                    <a:pt x="1330" y="13874"/>
                  </a:cubicBezTo>
                  <a:lnTo>
                    <a:pt x="8843" y="13874"/>
                  </a:lnTo>
                  <a:cubicBezTo>
                    <a:pt x="9601" y="13869"/>
                    <a:pt x="10211" y="13260"/>
                    <a:pt x="10211" y="12501"/>
                  </a:cubicBezTo>
                  <a:lnTo>
                    <a:pt x="10211" y="6117"/>
                  </a:lnTo>
                  <a:cubicBezTo>
                    <a:pt x="10211" y="6007"/>
                    <a:pt x="10115" y="5911"/>
                    <a:pt x="10004" y="5911"/>
                  </a:cubicBezTo>
                  <a:cubicBezTo>
                    <a:pt x="9889" y="5911"/>
                    <a:pt x="9798" y="6002"/>
                    <a:pt x="9798" y="6117"/>
                  </a:cubicBezTo>
                  <a:lnTo>
                    <a:pt x="9798" y="12501"/>
                  </a:lnTo>
                  <a:cubicBezTo>
                    <a:pt x="9793" y="13029"/>
                    <a:pt x="9366" y="13457"/>
                    <a:pt x="8838" y="13457"/>
                  </a:cubicBezTo>
                  <a:cubicBezTo>
                    <a:pt x="8795" y="13457"/>
                    <a:pt x="8747" y="13452"/>
                    <a:pt x="8747" y="13452"/>
                  </a:cubicBezTo>
                  <a:cubicBezTo>
                    <a:pt x="8291" y="13394"/>
                    <a:pt x="7945" y="13005"/>
                    <a:pt x="7945" y="12549"/>
                  </a:cubicBezTo>
                  <a:lnTo>
                    <a:pt x="7945" y="11901"/>
                  </a:lnTo>
                  <a:cubicBezTo>
                    <a:pt x="7945" y="11762"/>
                    <a:pt x="7842" y="11693"/>
                    <a:pt x="7738" y="11693"/>
                  </a:cubicBezTo>
                  <a:cubicBezTo>
                    <a:pt x="7635" y="11693"/>
                    <a:pt x="7532" y="11762"/>
                    <a:pt x="7532" y="11901"/>
                  </a:cubicBezTo>
                  <a:lnTo>
                    <a:pt x="7532" y="12549"/>
                  </a:lnTo>
                  <a:cubicBezTo>
                    <a:pt x="7532" y="12885"/>
                    <a:pt x="7662" y="13212"/>
                    <a:pt x="7897" y="13457"/>
                  </a:cubicBezTo>
                  <a:cubicBezTo>
                    <a:pt x="4580" y="13457"/>
                    <a:pt x="2914" y="13460"/>
                    <a:pt x="2066" y="13460"/>
                  </a:cubicBezTo>
                  <a:cubicBezTo>
                    <a:pt x="1077" y="13460"/>
                    <a:pt x="1202" y="13456"/>
                    <a:pt x="1119" y="13437"/>
                  </a:cubicBezTo>
                  <a:cubicBezTo>
                    <a:pt x="706" y="13341"/>
                    <a:pt x="413" y="12972"/>
                    <a:pt x="408" y="12549"/>
                  </a:cubicBezTo>
                  <a:lnTo>
                    <a:pt x="408" y="10658"/>
                  </a:lnTo>
                  <a:lnTo>
                    <a:pt x="7532" y="10658"/>
                  </a:lnTo>
                  <a:lnTo>
                    <a:pt x="7532" y="11071"/>
                  </a:lnTo>
                  <a:cubicBezTo>
                    <a:pt x="7532" y="11208"/>
                    <a:pt x="7635" y="11276"/>
                    <a:pt x="7738" y="11276"/>
                  </a:cubicBezTo>
                  <a:cubicBezTo>
                    <a:pt x="7842" y="11276"/>
                    <a:pt x="7945" y="11208"/>
                    <a:pt x="7945" y="11071"/>
                  </a:cubicBezTo>
                  <a:lnTo>
                    <a:pt x="7945" y="10452"/>
                  </a:lnTo>
                  <a:cubicBezTo>
                    <a:pt x="7945" y="10336"/>
                    <a:pt x="7854" y="10240"/>
                    <a:pt x="7738" y="10240"/>
                  </a:cubicBezTo>
                  <a:lnTo>
                    <a:pt x="1537" y="10240"/>
                  </a:lnTo>
                  <a:lnTo>
                    <a:pt x="1537" y="1394"/>
                  </a:lnTo>
                  <a:cubicBezTo>
                    <a:pt x="1537" y="952"/>
                    <a:pt x="1815" y="558"/>
                    <a:pt x="2228" y="405"/>
                  </a:cubicBezTo>
                  <a:cubicBezTo>
                    <a:pt x="2459" y="319"/>
                    <a:pt x="2369" y="1"/>
                    <a:pt x="216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59;p84">
              <a:extLst>
                <a:ext uri="{FF2B5EF4-FFF2-40B4-BE49-F238E27FC236}">
                  <a16:creationId xmlns:a16="http://schemas.microsoft.com/office/drawing/2014/main" id="{16BBBEB2-2655-5618-78D9-86702E67441C}"/>
                </a:ext>
              </a:extLst>
            </p:cNvPr>
            <p:cNvSpPr/>
            <p:nvPr/>
          </p:nvSpPr>
          <p:spPr>
            <a:xfrm>
              <a:off x="3633456" y="1502933"/>
              <a:ext cx="255841" cy="146027"/>
            </a:xfrm>
            <a:custGeom>
              <a:avLst/>
              <a:gdLst/>
              <a:ahLst/>
              <a:cxnLst/>
              <a:rect l="l" t="t" r="r" b="b"/>
              <a:pathLst>
                <a:path w="9764" h="5573" extrusionOk="0">
                  <a:moveTo>
                    <a:pt x="8411" y="418"/>
                  </a:moveTo>
                  <a:cubicBezTo>
                    <a:pt x="8414" y="418"/>
                    <a:pt x="8417" y="418"/>
                    <a:pt x="8420" y="418"/>
                  </a:cubicBezTo>
                  <a:lnTo>
                    <a:pt x="8434" y="418"/>
                  </a:lnTo>
                  <a:cubicBezTo>
                    <a:pt x="8938" y="418"/>
                    <a:pt x="9346" y="826"/>
                    <a:pt x="9346" y="1326"/>
                  </a:cubicBezTo>
                  <a:lnTo>
                    <a:pt x="9346" y="3217"/>
                  </a:lnTo>
                  <a:lnTo>
                    <a:pt x="7513" y="3217"/>
                  </a:lnTo>
                  <a:lnTo>
                    <a:pt x="7513" y="1748"/>
                  </a:lnTo>
                  <a:lnTo>
                    <a:pt x="7513" y="1326"/>
                  </a:lnTo>
                  <a:cubicBezTo>
                    <a:pt x="7508" y="825"/>
                    <a:pt x="7911" y="418"/>
                    <a:pt x="8411" y="418"/>
                  </a:cubicBezTo>
                  <a:close/>
                  <a:moveTo>
                    <a:pt x="274" y="1"/>
                  </a:moveTo>
                  <a:cubicBezTo>
                    <a:pt x="0" y="1"/>
                    <a:pt x="0" y="418"/>
                    <a:pt x="274" y="418"/>
                  </a:cubicBezTo>
                  <a:lnTo>
                    <a:pt x="7460" y="418"/>
                  </a:lnTo>
                  <a:cubicBezTo>
                    <a:pt x="7345" y="538"/>
                    <a:pt x="7253" y="682"/>
                    <a:pt x="7191" y="841"/>
                  </a:cubicBezTo>
                  <a:cubicBezTo>
                    <a:pt x="7129" y="994"/>
                    <a:pt x="7100" y="1162"/>
                    <a:pt x="7100" y="1326"/>
                  </a:cubicBezTo>
                  <a:lnTo>
                    <a:pt x="7100" y="1748"/>
                  </a:lnTo>
                  <a:lnTo>
                    <a:pt x="7100" y="5367"/>
                  </a:lnTo>
                  <a:cubicBezTo>
                    <a:pt x="7100" y="5504"/>
                    <a:pt x="7203" y="5573"/>
                    <a:pt x="7306" y="5573"/>
                  </a:cubicBezTo>
                  <a:cubicBezTo>
                    <a:pt x="7409" y="5573"/>
                    <a:pt x="7513" y="5504"/>
                    <a:pt x="7513" y="5367"/>
                  </a:cubicBezTo>
                  <a:lnTo>
                    <a:pt x="7513" y="3635"/>
                  </a:lnTo>
                  <a:lnTo>
                    <a:pt x="9553" y="3635"/>
                  </a:lnTo>
                  <a:cubicBezTo>
                    <a:pt x="9668" y="3635"/>
                    <a:pt x="9764" y="3539"/>
                    <a:pt x="9764" y="3428"/>
                  </a:cubicBezTo>
                  <a:lnTo>
                    <a:pt x="9764" y="1326"/>
                  </a:lnTo>
                  <a:cubicBezTo>
                    <a:pt x="9759" y="596"/>
                    <a:pt x="9169" y="6"/>
                    <a:pt x="84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60;p84">
              <a:extLst>
                <a:ext uri="{FF2B5EF4-FFF2-40B4-BE49-F238E27FC236}">
                  <a16:creationId xmlns:a16="http://schemas.microsoft.com/office/drawing/2014/main" id="{0774E785-5765-53F6-7D35-1C2CEA97CF11}"/>
                </a:ext>
              </a:extLst>
            </p:cNvPr>
            <p:cNvSpPr/>
            <p:nvPr/>
          </p:nvSpPr>
          <p:spPr>
            <a:xfrm>
              <a:off x="3636967" y="1599043"/>
              <a:ext cx="148070" cy="10953"/>
            </a:xfrm>
            <a:custGeom>
              <a:avLst/>
              <a:gdLst/>
              <a:ahLst/>
              <a:cxnLst/>
              <a:rect l="l" t="t" r="r" b="b"/>
              <a:pathLst>
                <a:path w="5651" h="418" extrusionOk="0">
                  <a:moveTo>
                    <a:pt x="279" y="0"/>
                  </a:moveTo>
                  <a:cubicBezTo>
                    <a:pt x="1" y="0"/>
                    <a:pt x="1" y="418"/>
                    <a:pt x="279" y="418"/>
                  </a:cubicBezTo>
                  <a:lnTo>
                    <a:pt x="5372" y="418"/>
                  </a:lnTo>
                  <a:cubicBezTo>
                    <a:pt x="5651" y="418"/>
                    <a:pt x="5651" y="0"/>
                    <a:pt x="537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61;p84">
              <a:extLst>
                <a:ext uri="{FF2B5EF4-FFF2-40B4-BE49-F238E27FC236}">
                  <a16:creationId xmlns:a16="http://schemas.microsoft.com/office/drawing/2014/main" id="{4B7532B1-C9BC-E2F6-A8B6-9CD69747BE4E}"/>
                </a:ext>
              </a:extLst>
            </p:cNvPr>
            <p:cNvSpPr/>
            <p:nvPr/>
          </p:nvSpPr>
          <p:spPr>
            <a:xfrm>
              <a:off x="3637098" y="1643561"/>
              <a:ext cx="147939" cy="10848"/>
            </a:xfrm>
            <a:custGeom>
              <a:avLst/>
              <a:gdLst/>
              <a:ahLst/>
              <a:cxnLst/>
              <a:rect l="l" t="t" r="r" b="b"/>
              <a:pathLst>
                <a:path w="5646" h="414" extrusionOk="0">
                  <a:moveTo>
                    <a:pt x="274" y="0"/>
                  </a:moveTo>
                  <a:cubicBezTo>
                    <a:pt x="0" y="0"/>
                    <a:pt x="0" y="413"/>
                    <a:pt x="274" y="413"/>
                  </a:cubicBezTo>
                  <a:lnTo>
                    <a:pt x="5367" y="413"/>
                  </a:lnTo>
                  <a:cubicBezTo>
                    <a:pt x="5646" y="413"/>
                    <a:pt x="5646" y="0"/>
                    <a:pt x="53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2;p84">
              <a:extLst>
                <a:ext uri="{FF2B5EF4-FFF2-40B4-BE49-F238E27FC236}">
                  <a16:creationId xmlns:a16="http://schemas.microsoft.com/office/drawing/2014/main" id="{7B07EF8F-B58A-9DE9-F848-A12F2DA02824}"/>
                </a:ext>
              </a:extLst>
            </p:cNvPr>
            <p:cNvSpPr/>
            <p:nvPr/>
          </p:nvSpPr>
          <p:spPr>
            <a:xfrm>
              <a:off x="3637098" y="1688080"/>
              <a:ext cx="147939" cy="10848"/>
            </a:xfrm>
            <a:custGeom>
              <a:avLst/>
              <a:gdLst/>
              <a:ahLst/>
              <a:cxnLst/>
              <a:rect l="l" t="t" r="r" b="b"/>
              <a:pathLst>
                <a:path w="5646" h="414" extrusionOk="0">
                  <a:moveTo>
                    <a:pt x="274" y="1"/>
                  </a:moveTo>
                  <a:cubicBezTo>
                    <a:pt x="0" y="1"/>
                    <a:pt x="0" y="414"/>
                    <a:pt x="274" y="414"/>
                  </a:cubicBezTo>
                  <a:lnTo>
                    <a:pt x="5367" y="414"/>
                  </a:lnTo>
                  <a:cubicBezTo>
                    <a:pt x="5646" y="414"/>
                    <a:pt x="5646" y="1"/>
                    <a:pt x="536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63;p84">
              <a:extLst>
                <a:ext uri="{FF2B5EF4-FFF2-40B4-BE49-F238E27FC236}">
                  <a16:creationId xmlns:a16="http://schemas.microsoft.com/office/drawing/2014/main" id="{F9ECAC7D-8616-BF36-7AFB-EFB32F01F5F2}"/>
                </a:ext>
              </a:extLst>
            </p:cNvPr>
            <p:cNvSpPr/>
            <p:nvPr/>
          </p:nvSpPr>
          <p:spPr>
            <a:xfrm>
              <a:off x="3637098" y="1732624"/>
              <a:ext cx="147939" cy="10822"/>
            </a:xfrm>
            <a:custGeom>
              <a:avLst/>
              <a:gdLst/>
              <a:ahLst/>
              <a:cxnLst/>
              <a:rect l="l" t="t" r="r" b="b"/>
              <a:pathLst>
                <a:path w="5646" h="413" extrusionOk="0">
                  <a:moveTo>
                    <a:pt x="274" y="0"/>
                  </a:moveTo>
                  <a:cubicBezTo>
                    <a:pt x="0" y="0"/>
                    <a:pt x="0" y="413"/>
                    <a:pt x="274" y="413"/>
                  </a:cubicBezTo>
                  <a:lnTo>
                    <a:pt x="5367" y="413"/>
                  </a:lnTo>
                  <a:cubicBezTo>
                    <a:pt x="5646" y="413"/>
                    <a:pt x="5646" y="0"/>
                    <a:pt x="53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431;p84">
            <a:extLst>
              <a:ext uri="{FF2B5EF4-FFF2-40B4-BE49-F238E27FC236}">
                <a16:creationId xmlns:a16="http://schemas.microsoft.com/office/drawing/2014/main" id="{FE120D94-484F-42C9-CCAC-A2304D903ABB}"/>
              </a:ext>
            </a:extLst>
          </p:cNvPr>
          <p:cNvGrpSpPr/>
          <p:nvPr/>
        </p:nvGrpSpPr>
        <p:grpSpPr>
          <a:xfrm rot="5400000">
            <a:off x="10070187" y="2107204"/>
            <a:ext cx="461108" cy="2164328"/>
            <a:chOff x="4110892" y="2421802"/>
            <a:chExt cx="95115" cy="365368"/>
          </a:xfrm>
          <a:solidFill>
            <a:schemeClr val="bg1">
              <a:lumMod val="75000"/>
              <a:alpha val="21000"/>
            </a:schemeClr>
          </a:solidFill>
        </p:grpSpPr>
        <p:sp>
          <p:nvSpPr>
            <p:cNvPr id="16" name="Google Shape;12432;p84">
              <a:extLst>
                <a:ext uri="{FF2B5EF4-FFF2-40B4-BE49-F238E27FC236}">
                  <a16:creationId xmlns:a16="http://schemas.microsoft.com/office/drawing/2014/main" id="{3D8B8D68-2C88-96B5-7785-F78624683E29}"/>
                </a:ext>
              </a:extLst>
            </p:cNvPr>
            <p:cNvSpPr/>
            <p:nvPr/>
          </p:nvSpPr>
          <p:spPr>
            <a:xfrm>
              <a:off x="4116185" y="2427095"/>
              <a:ext cx="84424" cy="354782"/>
            </a:xfrm>
            <a:custGeom>
              <a:avLst/>
              <a:gdLst/>
              <a:ahLst/>
              <a:cxnLst/>
              <a:rect l="l" t="t" r="r" b="b"/>
              <a:pathLst>
                <a:path w="3222" h="13540" extrusionOk="0">
                  <a:moveTo>
                    <a:pt x="1611" y="1"/>
                  </a:moveTo>
                  <a:cubicBezTo>
                    <a:pt x="1395" y="1"/>
                    <a:pt x="1180" y="111"/>
                    <a:pt x="1066" y="329"/>
                  </a:cubicBezTo>
                  <a:lnTo>
                    <a:pt x="908" y="632"/>
                  </a:lnTo>
                  <a:lnTo>
                    <a:pt x="159" y="2758"/>
                  </a:lnTo>
                  <a:cubicBezTo>
                    <a:pt x="53" y="2955"/>
                    <a:pt x="1" y="3171"/>
                    <a:pt x="1" y="3392"/>
                  </a:cubicBezTo>
                  <a:lnTo>
                    <a:pt x="1" y="12579"/>
                  </a:lnTo>
                  <a:cubicBezTo>
                    <a:pt x="1" y="13107"/>
                    <a:pt x="433" y="13539"/>
                    <a:pt x="961" y="13539"/>
                  </a:cubicBezTo>
                  <a:lnTo>
                    <a:pt x="2262" y="13539"/>
                  </a:lnTo>
                  <a:cubicBezTo>
                    <a:pt x="2790" y="13539"/>
                    <a:pt x="3222" y="13107"/>
                    <a:pt x="3222" y="12579"/>
                  </a:cubicBezTo>
                  <a:lnTo>
                    <a:pt x="3222" y="3392"/>
                  </a:lnTo>
                  <a:cubicBezTo>
                    <a:pt x="3222" y="3171"/>
                    <a:pt x="3164" y="2950"/>
                    <a:pt x="3063" y="2753"/>
                  </a:cubicBezTo>
                  <a:lnTo>
                    <a:pt x="2314" y="632"/>
                  </a:lnTo>
                  <a:lnTo>
                    <a:pt x="2156" y="329"/>
                  </a:lnTo>
                  <a:cubicBezTo>
                    <a:pt x="2151" y="320"/>
                    <a:pt x="2142" y="305"/>
                    <a:pt x="2137" y="296"/>
                  </a:cubicBezTo>
                  <a:cubicBezTo>
                    <a:pt x="2016" y="98"/>
                    <a:pt x="1813" y="1"/>
                    <a:pt x="161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33;p84">
              <a:extLst>
                <a:ext uri="{FF2B5EF4-FFF2-40B4-BE49-F238E27FC236}">
                  <a16:creationId xmlns:a16="http://schemas.microsoft.com/office/drawing/2014/main" id="{A99FA228-DD07-294A-B960-C3EAE1487210}"/>
                </a:ext>
              </a:extLst>
            </p:cNvPr>
            <p:cNvSpPr/>
            <p:nvPr/>
          </p:nvSpPr>
          <p:spPr>
            <a:xfrm>
              <a:off x="4143724" y="2434825"/>
              <a:ext cx="56886" cy="347052"/>
            </a:xfrm>
            <a:custGeom>
              <a:avLst/>
              <a:gdLst/>
              <a:ahLst/>
              <a:cxnLst/>
              <a:rect l="l" t="t" r="r" b="b"/>
              <a:pathLst>
                <a:path w="2171" h="13245" extrusionOk="0">
                  <a:moveTo>
                    <a:pt x="1086" y="1"/>
                  </a:moveTo>
                  <a:cubicBezTo>
                    <a:pt x="1081" y="10"/>
                    <a:pt x="1071" y="25"/>
                    <a:pt x="1067" y="34"/>
                  </a:cubicBezTo>
                  <a:lnTo>
                    <a:pt x="908" y="337"/>
                  </a:lnTo>
                  <a:lnTo>
                    <a:pt x="164" y="2463"/>
                  </a:lnTo>
                  <a:cubicBezTo>
                    <a:pt x="58" y="2655"/>
                    <a:pt x="1" y="2876"/>
                    <a:pt x="1" y="3097"/>
                  </a:cubicBezTo>
                  <a:lnTo>
                    <a:pt x="1" y="12284"/>
                  </a:lnTo>
                  <a:cubicBezTo>
                    <a:pt x="1" y="12812"/>
                    <a:pt x="428" y="13244"/>
                    <a:pt x="961" y="13244"/>
                  </a:cubicBezTo>
                  <a:lnTo>
                    <a:pt x="1211" y="13244"/>
                  </a:lnTo>
                  <a:cubicBezTo>
                    <a:pt x="1739" y="13244"/>
                    <a:pt x="2171" y="12812"/>
                    <a:pt x="2171" y="12284"/>
                  </a:cubicBezTo>
                  <a:lnTo>
                    <a:pt x="2171" y="3097"/>
                  </a:lnTo>
                  <a:cubicBezTo>
                    <a:pt x="2171" y="2871"/>
                    <a:pt x="2118" y="2655"/>
                    <a:pt x="2012" y="2458"/>
                  </a:cubicBezTo>
                  <a:lnTo>
                    <a:pt x="1268" y="337"/>
                  </a:lnTo>
                  <a:lnTo>
                    <a:pt x="1110" y="34"/>
                  </a:lnTo>
                  <a:cubicBezTo>
                    <a:pt x="1100" y="25"/>
                    <a:pt x="1095" y="10"/>
                    <a:pt x="108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34;p84">
              <a:extLst>
                <a:ext uri="{FF2B5EF4-FFF2-40B4-BE49-F238E27FC236}">
                  <a16:creationId xmlns:a16="http://schemas.microsoft.com/office/drawing/2014/main" id="{77AE71DC-7D4D-CB3F-27D8-5597618933DF}"/>
                </a:ext>
              </a:extLst>
            </p:cNvPr>
            <p:cNvSpPr/>
            <p:nvPr/>
          </p:nvSpPr>
          <p:spPr>
            <a:xfrm>
              <a:off x="4116185" y="2507903"/>
              <a:ext cx="84424" cy="273973"/>
            </a:xfrm>
            <a:custGeom>
              <a:avLst/>
              <a:gdLst/>
              <a:ahLst/>
              <a:cxnLst/>
              <a:rect l="l" t="t" r="r" b="b"/>
              <a:pathLst>
                <a:path w="3222" h="10456" extrusionOk="0">
                  <a:moveTo>
                    <a:pt x="34" y="1"/>
                  </a:moveTo>
                  <a:cubicBezTo>
                    <a:pt x="10" y="101"/>
                    <a:pt x="1" y="207"/>
                    <a:pt x="1" y="308"/>
                  </a:cubicBezTo>
                  <a:lnTo>
                    <a:pt x="1" y="9495"/>
                  </a:lnTo>
                  <a:cubicBezTo>
                    <a:pt x="1" y="10023"/>
                    <a:pt x="433" y="10455"/>
                    <a:pt x="961" y="10455"/>
                  </a:cubicBezTo>
                  <a:lnTo>
                    <a:pt x="2262" y="10455"/>
                  </a:lnTo>
                  <a:cubicBezTo>
                    <a:pt x="2790" y="10455"/>
                    <a:pt x="3222" y="10023"/>
                    <a:pt x="3222" y="9495"/>
                  </a:cubicBezTo>
                  <a:lnTo>
                    <a:pt x="3222" y="308"/>
                  </a:lnTo>
                  <a:cubicBezTo>
                    <a:pt x="3222" y="207"/>
                    <a:pt x="3212" y="101"/>
                    <a:pt x="3188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35;p84">
              <a:extLst>
                <a:ext uri="{FF2B5EF4-FFF2-40B4-BE49-F238E27FC236}">
                  <a16:creationId xmlns:a16="http://schemas.microsoft.com/office/drawing/2014/main" id="{F505E8FB-D165-5F24-45D6-E56C7D52FF54}"/>
                </a:ext>
              </a:extLst>
            </p:cNvPr>
            <p:cNvSpPr/>
            <p:nvPr/>
          </p:nvSpPr>
          <p:spPr>
            <a:xfrm>
              <a:off x="4143724" y="2507903"/>
              <a:ext cx="56886" cy="273973"/>
            </a:xfrm>
            <a:custGeom>
              <a:avLst/>
              <a:gdLst/>
              <a:ahLst/>
              <a:cxnLst/>
              <a:rect l="l" t="t" r="r" b="b"/>
              <a:pathLst>
                <a:path w="2171" h="10456" extrusionOk="0">
                  <a:moveTo>
                    <a:pt x="34" y="1"/>
                  </a:moveTo>
                  <a:cubicBezTo>
                    <a:pt x="10" y="101"/>
                    <a:pt x="1" y="207"/>
                    <a:pt x="1" y="308"/>
                  </a:cubicBezTo>
                  <a:lnTo>
                    <a:pt x="1" y="9495"/>
                  </a:lnTo>
                  <a:cubicBezTo>
                    <a:pt x="1" y="10023"/>
                    <a:pt x="428" y="10455"/>
                    <a:pt x="961" y="10455"/>
                  </a:cubicBezTo>
                  <a:lnTo>
                    <a:pt x="1211" y="10455"/>
                  </a:lnTo>
                  <a:cubicBezTo>
                    <a:pt x="1739" y="10455"/>
                    <a:pt x="2171" y="10023"/>
                    <a:pt x="2171" y="9495"/>
                  </a:cubicBezTo>
                  <a:lnTo>
                    <a:pt x="2171" y="308"/>
                  </a:lnTo>
                  <a:cubicBezTo>
                    <a:pt x="2171" y="207"/>
                    <a:pt x="2161" y="101"/>
                    <a:pt x="21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36;p84">
              <a:extLst>
                <a:ext uri="{FF2B5EF4-FFF2-40B4-BE49-F238E27FC236}">
                  <a16:creationId xmlns:a16="http://schemas.microsoft.com/office/drawing/2014/main" id="{587BCF42-388B-B3CB-DED5-2736E7656511}"/>
                </a:ext>
              </a:extLst>
            </p:cNvPr>
            <p:cNvSpPr/>
            <p:nvPr/>
          </p:nvSpPr>
          <p:spPr>
            <a:xfrm>
              <a:off x="4116316" y="2549906"/>
              <a:ext cx="84293" cy="189077"/>
            </a:xfrm>
            <a:custGeom>
              <a:avLst/>
              <a:gdLst/>
              <a:ahLst/>
              <a:cxnLst/>
              <a:rect l="l" t="t" r="r" b="b"/>
              <a:pathLst>
                <a:path w="3217" h="7216" extrusionOk="0">
                  <a:moveTo>
                    <a:pt x="0" y="1"/>
                  </a:moveTo>
                  <a:lnTo>
                    <a:pt x="0" y="7216"/>
                  </a:lnTo>
                  <a:lnTo>
                    <a:pt x="3217" y="7216"/>
                  </a:lnTo>
                  <a:lnTo>
                    <a:pt x="3217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37;p84">
              <a:extLst>
                <a:ext uri="{FF2B5EF4-FFF2-40B4-BE49-F238E27FC236}">
                  <a16:creationId xmlns:a16="http://schemas.microsoft.com/office/drawing/2014/main" id="{604E5B9D-2E3C-86C2-8269-9ADF95091F44}"/>
                </a:ext>
              </a:extLst>
            </p:cNvPr>
            <p:cNvSpPr/>
            <p:nvPr/>
          </p:nvSpPr>
          <p:spPr>
            <a:xfrm>
              <a:off x="4143855" y="2549906"/>
              <a:ext cx="56755" cy="189077"/>
            </a:xfrm>
            <a:custGeom>
              <a:avLst/>
              <a:gdLst/>
              <a:ahLst/>
              <a:cxnLst/>
              <a:rect l="l" t="t" r="r" b="b"/>
              <a:pathLst>
                <a:path w="2166" h="7216" extrusionOk="0">
                  <a:moveTo>
                    <a:pt x="1" y="1"/>
                  </a:moveTo>
                  <a:lnTo>
                    <a:pt x="1" y="7216"/>
                  </a:lnTo>
                  <a:lnTo>
                    <a:pt x="2166" y="7216"/>
                  </a:lnTo>
                  <a:lnTo>
                    <a:pt x="2166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38;p84">
              <a:extLst>
                <a:ext uri="{FF2B5EF4-FFF2-40B4-BE49-F238E27FC236}">
                  <a16:creationId xmlns:a16="http://schemas.microsoft.com/office/drawing/2014/main" id="{838A1C7B-3B21-FCBE-B683-3FE88AB06254}"/>
                </a:ext>
              </a:extLst>
            </p:cNvPr>
            <p:cNvSpPr/>
            <p:nvPr/>
          </p:nvSpPr>
          <p:spPr>
            <a:xfrm>
              <a:off x="4110892" y="2421802"/>
              <a:ext cx="95115" cy="365368"/>
            </a:xfrm>
            <a:custGeom>
              <a:avLst/>
              <a:gdLst/>
              <a:ahLst/>
              <a:cxnLst/>
              <a:rect l="l" t="t" r="r" b="b"/>
              <a:pathLst>
                <a:path w="3630" h="13944" extrusionOk="0">
                  <a:moveTo>
                    <a:pt x="3212" y="3493"/>
                  </a:moveTo>
                  <a:lnTo>
                    <a:pt x="3212" y="4683"/>
                  </a:lnTo>
                  <a:lnTo>
                    <a:pt x="2262" y="4683"/>
                  </a:lnTo>
                  <a:cubicBezTo>
                    <a:pt x="1988" y="4683"/>
                    <a:pt x="1988" y="5096"/>
                    <a:pt x="2262" y="5096"/>
                  </a:cubicBezTo>
                  <a:lnTo>
                    <a:pt x="3217" y="5096"/>
                  </a:lnTo>
                  <a:lnTo>
                    <a:pt x="3217" y="11898"/>
                  </a:lnTo>
                  <a:lnTo>
                    <a:pt x="414" y="11898"/>
                  </a:lnTo>
                  <a:lnTo>
                    <a:pt x="414" y="5096"/>
                  </a:lnTo>
                  <a:lnTo>
                    <a:pt x="1436" y="5096"/>
                  </a:lnTo>
                  <a:cubicBezTo>
                    <a:pt x="1710" y="5096"/>
                    <a:pt x="1710" y="4683"/>
                    <a:pt x="1436" y="4683"/>
                  </a:cubicBezTo>
                  <a:lnTo>
                    <a:pt x="414" y="4683"/>
                  </a:lnTo>
                  <a:lnTo>
                    <a:pt x="414" y="3493"/>
                  </a:lnTo>
                  <a:close/>
                  <a:moveTo>
                    <a:pt x="1815" y="1"/>
                  </a:moveTo>
                  <a:cubicBezTo>
                    <a:pt x="1529" y="1"/>
                    <a:pt x="1242" y="147"/>
                    <a:pt x="1086" y="440"/>
                  </a:cubicBezTo>
                  <a:lnTo>
                    <a:pt x="711" y="1352"/>
                  </a:lnTo>
                  <a:cubicBezTo>
                    <a:pt x="655" y="1517"/>
                    <a:pt x="784" y="1631"/>
                    <a:pt x="912" y="1631"/>
                  </a:cubicBezTo>
                  <a:cubicBezTo>
                    <a:pt x="989" y="1631"/>
                    <a:pt x="1066" y="1589"/>
                    <a:pt x="1100" y="1491"/>
                  </a:cubicBezTo>
                  <a:lnTo>
                    <a:pt x="1451" y="632"/>
                  </a:lnTo>
                  <a:cubicBezTo>
                    <a:pt x="1530" y="486"/>
                    <a:pt x="1673" y="412"/>
                    <a:pt x="1815" y="412"/>
                  </a:cubicBezTo>
                  <a:cubicBezTo>
                    <a:pt x="1957" y="412"/>
                    <a:pt x="2099" y="486"/>
                    <a:pt x="2176" y="632"/>
                  </a:cubicBezTo>
                  <a:lnTo>
                    <a:pt x="3092" y="3080"/>
                  </a:lnTo>
                  <a:lnTo>
                    <a:pt x="539" y="3080"/>
                  </a:lnTo>
                  <a:cubicBezTo>
                    <a:pt x="582" y="2994"/>
                    <a:pt x="539" y="3080"/>
                    <a:pt x="827" y="2274"/>
                  </a:cubicBezTo>
                  <a:cubicBezTo>
                    <a:pt x="883" y="2109"/>
                    <a:pt x="752" y="1995"/>
                    <a:pt x="623" y="1995"/>
                  </a:cubicBezTo>
                  <a:cubicBezTo>
                    <a:pt x="545" y="1995"/>
                    <a:pt x="467" y="2037"/>
                    <a:pt x="433" y="2135"/>
                  </a:cubicBezTo>
                  <a:lnTo>
                    <a:pt x="145" y="2936"/>
                  </a:lnTo>
                  <a:cubicBezTo>
                    <a:pt x="49" y="3143"/>
                    <a:pt x="1" y="3363"/>
                    <a:pt x="1" y="3594"/>
                  </a:cubicBezTo>
                  <a:lnTo>
                    <a:pt x="1" y="4880"/>
                  </a:lnTo>
                  <a:lnTo>
                    <a:pt x="1" y="4890"/>
                  </a:lnTo>
                  <a:lnTo>
                    <a:pt x="1" y="12109"/>
                  </a:lnTo>
                  <a:lnTo>
                    <a:pt x="1" y="12781"/>
                  </a:lnTo>
                  <a:cubicBezTo>
                    <a:pt x="1" y="13199"/>
                    <a:pt x="227" y="13583"/>
                    <a:pt x="591" y="13794"/>
                  </a:cubicBezTo>
                  <a:cubicBezTo>
                    <a:pt x="628" y="13815"/>
                    <a:pt x="664" y="13824"/>
                    <a:pt x="697" y="13824"/>
                  </a:cubicBezTo>
                  <a:cubicBezTo>
                    <a:pt x="883" y="13824"/>
                    <a:pt x="996" y="13548"/>
                    <a:pt x="793" y="13434"/>
                  </a:cubicBezTo>
                  <a:cubicBezTo>
                    <a:pt x="563" y="13300"/>
                    <a:pt x="414" y="13050"/>
                    <a:pt x="414" y="12781"/>
                  </a:cubicBezTo>
                  <a:lnTo>
                    <a:pt x="414" y="12311"/>
                  </a:lnTo>
                  <a:lnTo>
                    <a:pt x="3217" y="12311"/>
                  </a:lnTo>
                  <a:lnTo>
                    <a:pt x="3217" y="12781"/>
                  </a:lnTo>
                  <a:cubicBezTo>
                    <a:pt x="3217" y="13194"/>
                    <a:pt x="2881" y="13530"/>
                    <a:pt x="2468" y="13530"/>
                  </a:cubicBezTo>
                  <a:lnTo>
                    <a:pt x="1499" y="13530"/>
                  </a:lnTo>
                  <a:cubicBezTo>
                    <a:pt x="1225" y="13530"/>
                    <a:pt x="1225" y="13943"/>
                    <a:pt x="1499" y="13943"/>
                  </a:cubicBezTo>
                  <a:lnTo>
                    <a:pt x="2468" y="13943"/>
                  </a:lnTo>
                  <a:cubicBezTo>
                    <a:pt x="3107" y="13943"/>
                    <a:pt x="3630" y="13425"/>
                    <a:pt x="3630" y="12781"/>
                  </a:cubicBezTo>
                  <a:lnTo>
                    <a:pt x="3630" y="3594"/>
                  </a:lnTo>
                  <a:cubicBezTo>
                    <a:pt x="3630" y="3411"/>
                    <a:pt x="3457" y="2874"/>
                    <a:pt x="3457" y="2874"/>
                  </a:cubicBezTo>
                  <a:lnTo>
                    <a:pt x="2545" y="440"/>
                  </a:lnTo>
                  <a:cubicBezTo>
                    <a:pt x="2389" y="147"/>
                    <a:pt x="2102" y="1"/>
                    <a:pt x="181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9160;p92">
            <a:extLst>
              <a:ext uri="{FF2B5EF4-FFF2-40B4-BE49-F238E27FC236}">
                <a16:creationId xmlns:a16="http://schemas.microsoft.com/office/drawing/2014/main" id="{869CD941-585F-68EF-9BA6-BC73AEFDC9A3}"/>
              </a:ext>
            </a:extLst>
          </p:cNvPr>
          <p:cNvGrpSpPr/>
          <p:nvPr/>
        </p:nvGrpSpPr>
        <p:grpSpPr>
          <a:xfrm rot="10800000" flipV="1">
            <a:off x="6056317" y="5341778"/>
            <a:ext cx="2821981" cy="2674643"/>
            <a:chOff x="7017988" y="1932626"/>
            <a:chExt cx="347555" cy="346004"/>
          </a:xfrm>
          <a:solidFill>
            <a:schemeClr val="bg1">
              <a:lumMod val="90000"/>
              <a:alpha val="11000"/>
            </a:schemeClr>
          </a:solidFill>
        </p:grpSpPr>
        <p:sp>
          <p:nvSpPr>
            <p:cNvPr id="26" name="Google Shape;19161;p92">
              <a:extLst>
                <a:ext uri="{FF2B5EF4-FFF2-40B4-BE49-F238E27FC236}">
                  <a16:creationId xmlns:a16="http://schemas.microsoft.com/office/drawing/2014/main" id="{FE825627-5D84-E3CB-D41E-FDCB09C6690B}"/>
                </a:ext>
              </a:extLst>
            </p:cNvPr>
            <p:cNvSpPr/>
            <p:nvPr/>
          </p:nvSpPr>
          <p:spPr>
            <a:xfrm>
              <a:off x="7017988" y="1959610"/>
              <a:ext cx="251237" cy="319020"/>
            </a:xfrm>
            <a:custGeom>
              <a:avLst/>
              <a:gdLst/>
              <a:ahLst/>
              <a:cxnLst/>
              <a:rect l="l" t="t" r="r" b="b"/>
              <a:pathLst>
                <a:path w="7765" h="9860" extrusionOk="0">
                  <a:moveTo>
                    <a:pt x="1168" y="0"/>
                  </a:moveTo>
                  <a:cubicBezTo>
                    <a:pt x="501" y="0"/>
                    <a:pt x="1" y="524"/>
                    <a:pt x="1" y="1167"/>
                  </a:cubicBezTo>
                  <a:lnTo>
                    <a:pt x="1" y="8692"/>
                  </a:lnTo>
                  <a:cubicBezTo>
                    <a:pt x="1" y="9335"/>
                    <a:pt x="525" y="9859"/>
                    <a:pt x="1168" y="9859"/>
                  </a:cubicBezTo>
                  <a:lnTo>
                    <a:pt x="6597" y="9859"/>
                  </a:lnTo>
                  <a:cubicBezTo>
                    <a:pt x="7264" y="9859"/>
                    <a:pt x="7764" y="9335"/>
                    <a:pt x="7764" y="8692"/>
                  </a:cubicBezTo>
                  <a:lnTo>
                    <a:pt x="7764" y="1167"/>
                  </a:lnTo>
                  <a:cubicBezTo>
                    <a:pt x="7764" y="500"/>
                    <a:pt x="7240" y="0"/>
                    <a:pt x="659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62;p92">
              <a:extLst>
                <a:ext uri="{FF2B5EF4-FFF2-40B4-BE49-F238E27FC236}">
                  <a16:creationId xmlns:a16="http://schemas.microsoft.com/office/drawing/2014/main" id="{08959210-126A-3783-98C3-647E916F7B89}"/>
                </a:ext>
              </a:extLst>
            </p:cNvPr>
            <p:cNvSpPr/>
            <p:nvPr/>
          </p:nvSpPr>
          <p:spPr>
            <a:xfrm>
              <a:off x="7144365" y="1960354"/>
              <a:ext cx="124858" cy="318276"/>
            </a:xfrm>
            <a:custGeom>
              <a:avLst/>
              <a:gdLst/>
              <a:ahLst/>
              <a:cxnLst/>
              <a:rect l="l" t="t" r="r" b="b"/>
              <a:pathLst>
                <a:path w="3859" h="9837" extrusionOk="0">
                  <a:moveTo>
                    <a:pt x="0" y="1"/>
                  </a:moveTo>
                  <a:lnTo>
                    <a:pt x="0" y="9836"/>
                  </a:lnTo>
                  <a:lnTo>
                    <a:pt x="2691" y="9836"/>
                  </a:lnTo>
                  <a:cubicBezTo>
                    <a:pt x="3334" y="9836"/>
                    <a:pt x="3858" y="9312"/>
                    <a:pt x="3858" y="8669"/>
                  </a:cubicBezTo>
                  <a:lnTo>
                    <a:pt x="3858" y="1144"/>
                  </a:lnTo>
                  <a:cubicBezTo>
                    <a:pt x="3858" y="501"/>
                    <a:pt x="3358" y="1"/>
                    <a:pt x="269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63;p92">
              <a:extLst>
                <a:ext uri="{FF2B5EF4-FFF2-40B4-BE49-F238E27FC236}">
                  <a16:creationId xmlns:a16="http://schemas.microsoft.com/office/drawing/2014/main" id="{3ABFF7C5-046A-E854-B50F-9DD4BEEE6287}"/>
                </a:ext>
              </a:extLst>
            </p:cNvPr>
            <p:cNvSpPr/>
            <p:nvPr/>
          </p:nvSpPr>
          <p:spPr>
            <a:xfrm>
              <a:off x="7059596" y="1999665"/>
              <a:ext cx="169540" cy="238133"/>
            </a:xfrm>
            <a:custGeom>
              <a:avLst/>
              <a:gdLst/>
              <a:ahLst/>
              <a:cxnLst/>
              <a:rect l="l" t="t" r="r" b="b"/>
              <a:pathLst>
                <a:path w="5240" h="7360" extrusionOk="0">
                  <a:moveTo>
                    <a:pt x="310" y="1"/>
                  </a:moveTo>
                  <a:cubicBezTo>
                    <a:pt x="144" y="1"/>
                    <a:pt x="1" y="167"/>
                    <a:pt x="1" y="334"/>
                  </a:cubicBezTo>
                  <a:lnTo>
                    <a:pt x="1" y="7026"/>
                  </a:lnTo>
                  <a:cubicBezTo>
                    <a:pt x="1" y="7216"/>
                    <a:pt x="144" y="7359"/>
                    <a:pt x="310" y="7359"/>
                  </a:cubicBezTo>
                  <a:lnTo>
                    <a:pt x="4907" y="7359"/>
                  </a:lnTo>
                  <a:cubicBezTo>
                    <a:pt x="5073" y="7359"/>
                    <a:pt x="5240" y="7216"/>
                    <a:pt x="5240" y="7026"/>
                  </a:cubicBezTo>
                  <a:lnTo>
                    <a:pt x="5240" y="334"/>
                  </a:lnTo>
                  <a:cubicBezTo>
                    <a:pt x="5240" y="167"/>
                    <a:pt x="5073" y="1"/>
                    <a:pt x="490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4;p92">
              <a:extLst>
                <a:ext uri="{FF2B5EF4-FFF2-40B4-BE49-F238E27FC236}">
                  <a16:creationId xmlns:a16="http://schemas.microsoft.com/office/drawing/2014/main" id="{34FBBD9A-927F-D156-C957-662B4D5EB031}"/>
                </a:ext>
              </a:extLst>
            </p:cNvPr>
            <p:cNvSpPr/>
            <p:nvPr/>
          </p:nvSpPr>
          <p:spPr>
            <a:xfrm>
              <a:off x="7144365" y="2001218"/>
              <a:ext cx="84770" cy="236580"/>
            </a:xfrm>
            <a:custGeom>
              <a:avLst/>
              <a:gdLst/>
              <a:ahLst/>
              <a:cxnLst/>
              <a:rect l="l" t="t" r="r" b="b"/>
              <a:pathLst>
                <a:path w="2620" h="7312" extrusionOk="0">
                  <a:moveTo>
                    <a:pt x="0" y="0"/>
                  </a:moveTo>
                  <a:lnTo>
                    <a:pt x="0" y="7311"/>
                  </a:lnTo>
                  <a:lnTo>
                    <a:pt x="2287" y="7311"/>
                  </a:lnTo>
                  <a:cubicBezTo>
                    <a:pt x="2453" y="7311"/>
                    <a:pt x="2620" y="7168"/>
                    <a:pt x="2620" y="6978"/>
                  </a:cubicBezTo>
                  <a:lnTo>
                    <a:pt x="2620" y="286"/>
                  </a:lnTo>
                  <a:cubicBezTo>
                    <a:pt x="2620" y="143"/>
                    <a:pt x="2453" y="0"/>
                    <a:pt x="228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65;p92">
              <a:extLst>
                <a:ext uri="{FF2B5EF4-FFF2-40B4-BE49-F238E27FC236}">
                  <a16:creationId xmlns:a16="http://schemas.microsoft.com/office/drawing/2014/main" id="{9E4E5CC4-CD77-F9BF-B335-764C11FFD6C5}"/>
                </a:ext>
              </a:extLst>
            </p:cNvPr>
            <p:cNvSpPr/>
            <p:nvPr/>
          </p:nvSpPr>
          <p:spPr>
            <a:xfrm>
              <a:off x="7086580" y="1932626"/>
              <a:ext cx="115604" cy="88653"/>
            </a:xfrm>
            <a:custGeom>
              <a:avLst/>
              <a:gdLst/>
              <a:ahLst/>
              <a:cxnLst/>
              <a:rect l="l" t="t" r="r" b="b"/>
              <a:pathLst>
                <a:path w="3573" h="2740" extrusionOk="0">
                  <a:moveTo>
                    <a:pt x="1143" y="1"/>
                  </a:moveTo>
                  <a:cubicBezTo>
                    <a:pt x="1000" y="1"/>
                    <a:pt x="881" y="96"/>
                    <a:pt x="858" y="239"/>
                  </a:cubicBezTo>
                  <a:lnTo>
                    <a:pt x="667" y="953"/>
                  </a:lnTo>
                  <a:cubicBezTo>
                    <a:pt x="262" y="1168"/>
                    <a:pt x="0" y="1572"/>
                    <a:pt x="0" y="2049"/>
                  </a:cubicBezTo>
                  <a:lnTo>
                    <a:pt x="0" y="2406"/>
                  </a:lnTo>
                  <a:cubicBezTo>
                    <a:pt x="0" y="2596"/>
                    <a:pt x="143" y="2739"/>
                    <a:pt x="310" y="2739"/>
                  </a:cubicBezTo>
                  <a:lnTo>
                    <a:pt x="3239" y="2739"/>
                  </a:lnTo>
                  <a:cubicBezTo>
                    <a:pt x="3406" y="2739"/>
                    <a:pt x="3572" y="2596"/>
                    <a:pt x="3572" y="2430"/>
                  </a:cubicBezTo>
                  <a:lnTo>
                    <a:pt x="3572" y="2049"/>
                  </a:lnTo>
                  <a:cubicBezTo>
                    <a:pt x="3572" y="1572"/>
                    <a:pt x="3287" y="1168"/>
                    <a:pt x="2882" y="953"/>
                  </a:cubicBezTo>
                  <a:lnTo>
                    <a:pt x="2691" y="239"/>
                  </a:lnTo>
                  <a:cubicBezTo>
                    <a:pt x="2668" y="96"/>
                    <a:pt x="2548" y="1"/>
                    <a:pt x="240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66;p92">
              <a:extLst>
                <a:ext uri="{FF2B5EF4-FFF2-40B4-BE49-F238E27FC236}">
                  <a16:creationId xmlns:a16="http://schemas.microsoft.com/office/drawing/2014/main" id="{153B537E-C1EC-E331-192C-3E6FC0A832FA}"/>
                </a:ext>
              </a:extLst>
            </p:cNvPr>
            <p:cNvSpPr/>
            <p:nvPr/>
          </p:nvSpPr>
          <p:spPr>
            <a:xfrm>
              <a:off x="7144365" y="1932626"/>
              <a:ext cx="57818" cy="89429"/>
            </a:xfrm>
            <a:custGeom>
              <a:avLst/>
              <a:gdLst/>
              <a:ahLst/>
              <a:cxnLst/>
              <a:rect l="l" t="t" r="r" b="b"/>
              <a:pathLst>
                <a:path w="1787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1453" y="2763"/>
                  </a:lnTo>
                  <a:cubicBezTo>
                    <a:pt x="1620" y="2763"/>
                    <a:pt x="1786" y="2620"/>
                    <a:pt x="1786" y="2430"/>
                  </a:cubicBezTo>
                  <a:lnTo>
                    <a:pt x="1786" y="2049"/>
                  </a:lnTo>
                  <a:cubicBezTo>
                    <a:pt x="1786" y="1572"/>
                    <a:pt x="1501" y="1168"/>
                    <a:pt x="1096" y="953"/>
                  </a:cubicBezTo>
                  <a:lnTo>
                    <a:pt x="905" y="239"/>
                  </a:lnTo>
                  <a:cubicBezTo>
                    <a:pt x="882" y="96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67;p92">
              <a:extLst>
                <a:ext uri="{FF2B5EF4-FFF2-40B4-BE49-F238E27FC236}">
                  <a16:creationId xmlns:a16="http://schemas.microsoft.com/office/drawing/2014/main" id="{D24FF11E-1450-7E19-7F13-D2ABA32F550C}"/>
                </a:ext>
              </a:extLst>
            </p:cNvPr>
            <p:cNvSpPr/>
            <p:nvPr/>
          </p:nvSpPr>
          <p:spPr>
            <a:xfrm>
              <a:off x="7125859" y="2041272"/>
              <a:ext cx="69401" cy="20060"/>
            </a:xfrm>
            <a:custGeom>
              <a:avLst/>
              <a:gdLst/>
              <a:ahLst/>
              <a:cxnLst/>
              <a:rect l="l" t="t" r="r" b="b"/>
              <a:pathLst>
                <a:path w="2145" h="620" extrusionOk="0">
                  <a:moveTo>
                    <a:pt x="334" y="0"/>
                  </a:moveTo>
                  <a:cubicBezTo>
                    <a:pt x="144" y="0"/>
                    <a:pt x="1" y="191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77"/>
                    <a:pt x="2120" y="262"/>
                  </a:cubicBezTo>
                  <a:cubicBezTo>
                    <a:pt x="2073" y="120"/>
                    <a:pt x="1930" y="0"/>
                    <a:pt x="178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68;p92">
              <a:extLst>
                <a:ext uri="{FF2B5EF4-FFF2-40B4-BE49-F238E27FC236}">
                  <a16:creationId xmlns:a16="http://schemas.microsoft.com/office/drawing/2014/main" id="{5746D7EC-29FA-9776-863D-A258A5D69F15}"/>
                </a:ext>
              </a:extLst>
            </p:cNvPr>
            <p:cNvSpPr/>
            <p:nvPr/>
          </p:nvSpPr>
          <p:spPr>
            <a:xfrm>
              <a:off x="7092727" y="2040496"/>
              <a:ext cx="21613" cy="20837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334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501"/>
                    <a:pt x="144" y="644"/>
                    <a:pt x="334" y="644"/>
                  </a:cubicBezTo>
                  <a:cubicBezTo>
                    <a:pt x="525" y="644"/>
                    <a:pt x="668" y="501"/>
                    <a:pt x="668" y="310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69;p92">
              <a:extLst>
                <a:ext uri="{FF2B5EF4-FFF2-40B4-BE49-F238E27FC236}">
                  <a16:creationId xmlns:a16="http://schemas.microsoft.com/office/drawing/2014/main" id="{3F2155DB-36E6-0692-0023-3BF1CBBA136D}"/>
                </a:ext>
              </a:extLst>
            </p:cNvPr>
            <p:cNvSpPr/>
            <p:nvPr/>
          </p:nvSpPr>
          <p:spPr>
            <a:xfrm>
              <a:off x="7125859" y="2082104"/>
              <a:ext cx="69401" cy="20060"/>
            </a:xfrm>
            <a:custGeom>
              <a:avLst/>
              <a:gdLst/>
              <a:ahLst/>
              <a:cxnLst/>
              <a:rect l="l" t="t" r="r" b="b"/>
              <a:pathLst>
                <a:path w="2145" h="620" extrusionOk="0">
                  <a:moveTo>
                    <a:pt x="334" y="1"/>
                  </a:moveTo>
                  <a:cubicBezTo>
                    <a:pt x="144" y="1"/>
                    <a:pt x="1" y="167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77"/>
                    <a:pt x="2120" y="263"/>
                  </a:cubicBezTo>
                  <a:cubicBezTo>
                    <a:pt x="2073" y="120"/>
                    <a:pt x="193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170;p92">
              <a:extLst>
                <a:ext uri="{FF2B5EF4-FFF2-40B4-BE49-F238E27FC236}">
                  <a16:creationId xmlns:a16="http://schemas.microsoft.com/office/drawing/2014/main" id="{2007B45C-C443-7087-4F66-49F1806D9BA2}"/>
                </a:ext>
              </a:extLst>
            </p:cNvPr>
            <p:cNvSpPr/>
            <p:nvPr/>
          </p:nvSpPr>
          <p:spPr>
            <a:xfrm>
              <a:off x="7092727" y="2081327"/>
              <a:ext cx="21613" cy="21613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4" y="1"/>
                    <a:pt x="1" y="168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68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171;p92">
              <a:extLst>
                <a:ext uri="{FF2B5EF4-FFF2-40B4-BE49-F238E27FC236}">
                  <a16:creationId xmlns:a16="http://schemas.microsoft.com/office/drawing/2014/main" id="{6534E504-F20A-5AB1-AFF5-B0932F09CAA5}"/>
                </a:ext>
              </a:extLst>
            </p:cNvPr>
            <p:cNvSpPr/>
            <p:nvPr/>
          </p:nvSpPr>
          <p:spPr>
            <a:xfrm>
              <a:off x="7125859" y="2122158"/>
              <a:ext cx="69401" cy="20092"/>
            </a:xfrm>
            <a:custGeom>
              <a:avLst/>
              <a:gdLst/>
              <a:ahLst/>
              <a:cxnLst/>
              <a:rect l="l" t="t" r="r" b="b"/>
              <a:pathLst>
                <a:path w="2145" h="621" extrusionOk="0">
                  <a:moveTo>
                    <a:pt x="334" y="1"/>
                  </a:moveTo>
                  <a:cubicBezTo>
                    <a:pt x="144" y="1"/>
                    <a:pt x="1" y="192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77"/>
                    <a:pt x="2120" y="263"/>
                  </a:cubicBezTo>
                  <a:cubicBezTo>
                    <a:pt x="2073" y="120"/>
                    <a:pt x="193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172;p92">
              <a:extLst>
                <a:ext uri="{FF2B5EF4-FFF2-40B4-BE49-F238E27FC236}">
                  <a16:creationId xmlns:a16="http://schemas.microsoft.com/office/drawing/2014/main" id="{335F8B73-6CDF-B223-74DE-9A2C0066B5EE}"/>
                </a:ext>
              </a:extLst>
            </p:cNvPr>
            <p:cNvSpPr/>
            <p:nvPr/>
          </p:nvSpPr>
          <p:spPr>
            <a:xfrm>
              <a:off x="7092727" y="2122158"/>
              <a:ext cx="21613" cy="20837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01"/>
                    <a:pt x="144" y="644"/>
                    <a:pt x="334" y="644"/>
                  </a:cubicBezTo>
                  <a:cubicBezTo>
                    <a:pt x="525" y="644"/>
                    <a:pt x="668" y="501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73;p92">
              <a:extLst>
                <a:ext uri="{FF2B5EF4-FFF2-40B4-BE49-F238E27FC236}">
                  <a16:creationId xmlns:a16="http://schemas.microsoft.com/office/drawing/2014/main" id="{2D4267A4-D833-6D0A-1540-2FE3DF478A6E}"/>
                </a:ext>
              </a:extLst>
            </p:cNvPr>
            <p:cNvSpPr/>
            <p:nvPr/>
          </p:nvSpPr>
          <p:spPr>
            <a:xfrm>
              <a:off x="7125859" y="2163766"/>
              <a:ext cx="69401" cy="20092"/>
            </a:xfrm>
            <a:custGeom>
              <a:avLst/>
              <a:gdLst/>
              <a:ahLst/>
              <a:cxnLst/>
              <a:rect l="l" t="t" r="r" b="b"/>
              <a:pathLst>
                <a:path w="2145" h="621" extrusionOk="0">
                  <a:moveTo>
                    <a:pt x="334" y="1"/>
                  </a:moveTo>
                  <a:cubicBezTo>
                    <a:pt x="144" y="1"/>
                    <a:pt x="1" y="168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53"/>
                    <a:pt x="2120" y="263"/>
                  </a:cubicBezTo>
                  <a:cubicBezTo>
                    <a:pt x="2073" y="120"/>
                    <a:pt x="193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174;p92">
              <a:extLst>
                <a:ext uri="{FF2B5EF4-FFF2-40B4-BE49-F238E27FC236}">
                  <a16:creationId xmlns:a16="http://schemas.microsoft.com/office/drawing/2014/main" id="{76122642-216F-B71B-CE0C-1ADA6E7EB17F}"/>
                </a:ext>
              </a:extLst>
            </p:cNvPr>
            <p:cNvSpPr/>
            <p:nvPr/>
          </p:nvSpPr>
          <p:spPr>
            <a:xfrm>
              <a:off x="7144365" y="2041272"/>
              <a:ext cx="50894" cy="20060"/>
            </a:xfrm>
            <a:custGeom>
              <a:avLst/>
              <a:gdLst/>
              <a:ahLst/>
              <a:cxnLst/>
              <a:rect l="l" t="t" r="r" b="b"/>
              <a:pathLst>
                <a:path w="1573" h="620" extrusionOk="0">
                  <a:moveTo>
                    <a:pt x="0" y="0"/>
                  </a:moveTo>
                  <a:lnTo>
                    <a:pt x="0" y="620"/>
                  </a:lnTo>
                  <a:lnTo>
                    <a:pt x="1239" y="620"/>
                  </a:lnTo>
                  <a:cubicBezTo>
                    <a:pt x="1429" y="620"/>
                    <a:pt x="1572" y="477"/>
                    <a:pt x="1548" y="262"/>
                  </a:cubicBezTo>
                  <a:cubicBezTo>
                    <a:pt x="1548" y="120"/>
                    <a:pt x="1382" y="0"/>
                    <a:pt x="123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175;p92">
              <a:extLst>
                <a:ext uri="{FF2B5EF4-FFF2-40B4-BE49-F238E27FC236}">
                  <a16:creationId xmlns:a16="http://schemas.microsoft.com/office/drawing/2014/main" id="{A46CED76-A686-58BB-BD40-8692F91DB58F}"/>
                </a:ext>
              </a:extLst>
            </p:cNvPr>
            <p:cNvSpPr/>
            <p:nvPr/>
          </p:nvSpPr>
          <p:spPr>
            <a:xfrm>
              <a:off x="7144365" y="2082104"/>
              <a:ext cx="50894" cy="20060"/>
            </a:xfrm>
            <a:custGeom>
              <a:avLst/>
              <a:gdLst/>
              <a:ahLst/>
              <a:cxnLst/>
              <a:rect l="l" t="t" r="r" b="b"/>
              <a:pathLst>
                <a:path w="1573" h="620" extrusionOk="0">
                  <a:moveTo>
                    <a:pt x="0" y="1"/>
                  </a:moveTo>
                  <a:lnTo>
                    <a:pt x="0" y="620"/>
                  </a:lnTo>
                  <a:lnTo>
                    <a:pt x="1239" y="620"/>
                  </a:lnTo>
                  <a:cubicBezTo>
                    <a:pt x="1429" y="620"/>
                    <a:pt x="1572" y="477"/>
                    <a:pt x="1548" y="263"/>
                  </a:cubicBezTo>
                  <a:cubicBezTo>
                    <a:pt x="1548" y="120"/>
                    <a:pt x="1382" y="1"/>
                    <a:pt x="12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76;p92">
              <a:extLst>
                <a:ext uri="{FF2B5EF4-FFF2-40B4-BE49-F238E27FC236}">
                  <a16:creationId xmlns:a16="http://schemas.microsoft.com/office/drawing/2014/main" id="{BC543261-6060-3DDF-0BC7-488007906701}"/>
                </a:ext>
              </a:extLst>
            </p:cNvPr>
            <p:cNvSpPr/>
            <p:nvPr/>
          </p:nvSpPr>
          <p:spPr>
            <a:xfrm>
              <a:off x="7144365" y="2122158"/>
              <a:ext cx="50894" cy="20092"/>
            </a:xfrm>
            <a:custGeom>
              <a:avLst/>
              <a:gdLst/>
              <a:ahLst/>
              <a:cxnLst/>
              <a:rect l="l" t="t" r="r" b="b"/>
              <a:pathLst>
                <a:path w="1573" h="621" extrusionOk="0">
                  <a:moveTo>
                    <a:pt x="0" y="1"/>
                  </a:moveTo>
                  <a:lnTo>
                    <a:pt x="0" y="620"/>
                  </a:lnTo>
                  <a:lnTo>
                    <a:pt x="1239" y="620"/>
                  </a:lnTo>
                  <a:cubicBezTo>
                    <a:pt x="1429" y="620"/>
                    <a:pt x="1572" y="477"/>
                    <a:pt x="1548" y="263"/>
                  </a:cubicBezTo>
                  <a:cubicBezTo>
                    <a:pt x="1548" y="120"/>
                    <a:pt x="1382" y="1"/>
                    <a:pt x="12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77;p92">
              <a:extLst>
                <a:ext uri="{FF2B5EF4-FFF2-40B4-BE49-F238E27FC236}">
                  <a16:creationId xmlns:a16="http://schemas.microsoft.com/office/drawing/2014/main" id="{41FEE0D4-CC6A-02BD-F085-C62842D9CBA2}"/>
                </a:ext>
              </a:extLst>
            </p:cNvPr>
            <p:cNvSpPr/>
            <p:nvPr/>
          </p:nvSpPr>
          <p:spPr>
            <a:xfrm>
              <a:off x="7144365" y="2163022"/>
              <a:ext cx="50894" cy="20060"/>
            </a:xfrm>
            <a:custGeom>
              <a:avLst/>
              <a:gdLst/>
              <a:ahLst/>
              <a:cxnLst/>
              <a:rect l="l" t="t" r="r" b="b"/>
              <a:pathLst>
                <a:path w="1573" h="620" extrusionOk="0">
                  <a:moveTo>
                    <a:pt x="0" y="0"/>
                  </a:moveTo>
                  <a:lnTo>
                    <a:pt x="0" y="619"/>
                  </a:lnTo>
                  <a:lnTo>
                    <a:pt x="1239" y="619"/>
                  </a:lnTo>
                  <a:cubicBezTo>
                    <a:pt x="1429" y="619"/>
                    <a:pt x="1572" y="476"/>
                    <a:pt x="1548" y="262"/>
                  </a:cubicBezTo>
                  <a:cubicBezTo>
                    <a:pt x="1548" y="119"/>
                    <a:pt x="1382" y="0"/>
                    <a:pt x="123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78;p92">
              <a:extLst>
                <a:ext uri="{FF2B5EF4-FFF2-40B4-BE49-F238E27FC236}">
                  <a16:creationId xmlns:a16="http://schemas.microsoft.com/office/drawing/2014/main" id="{D9E4C9DF-4FFD-6CAB-6DB3-A49CB99380B9}"/>
                </a:ext>
              </a:extLst>
            </p:cNvPr>
            <p:cNvSpPr/>
            <p:nvPr/>
          </p:nvSpPr>
          <p:spPr>
            <a:xfrm>
              <a:off x="7092727" y="2163022"/>
              <a:ext cx="21613" cy="20837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334" y="0"/>
                  </a:moveTo>
                  <a:cubicBezTo>
                    <a:pt x="144" y="0"/>
                    <a:pt x="1" y="143"/>
                    <a:pt x="1" y="310"/>
                  </a:cubicBezTo>
                  <a:cubicBezTo>
                    <a:pt x="1" y="500"/>
                    <a:pt x="144" y="643"/>
                    <a:pt x="334" y="643"/>
                  </a:cubicBezTo>
                  <a:cubicBezTo>
                    <a:pt x="525" y="643"/>
                    <a:pt x="668" y="500"/>
                    <a:pt x="668" y="310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83;p92">
              <a:extLst>
                <a:ext uri="{FF2B5EF4-FFF2-40B4-BE49-F238E27FC236}">
                  <a16:creationId xmlns:a16="http://schemas.microsoft.com/office/drawing/2014/main" id="{DA72C3F9-A8AA-6BA4-4B97-7D59058F919E}"/>
                </a:ext>
              </a:extLst>
            </p:cNvPr>
            <p:cNvSpPr/>
            <p:nvPr/>
          </p:nvSpPr>
          <p:spPr>
            <a:xfrm>
              <a:off x="7300768" y="2213851"/>
              <a:ext cx="64775" cy="64775"/>
            </a:xfrm>
            <a:custGeom>
              <a:avLst/>
              <a:gdLst/>
              <a:ahLst/>
              <a:cxnLst/>
              <a:rect l="l" t="t" r="r" b="b"/>
              <a:pathLst>
                <a:path w="2002" h="2002" extrusionOk="0">
                  <a:moveTo>
                    <a:pt x="1" y="1"/>
                  </a:moveTo>
                  <a:lnTo>
                    <a:pt x="1" y="1358"/>
                  </a:lnTo>
                  <a:cubicBezTo>
                    <a:pt x="1" y="1716"/>
                    <a:pt x="263" y="2001"/>
                    <a:pt x="644" y="2001"/>
                  </a:cubicBezTo>
                  <a:lnTo>
                    <a:pt x="1382" y="2001"/>
                  </a:lnTo>
                  <a:cubicBezTo>
                    <a:pt x="1739" y="2001"/>
                    <a:pt x="2001" y="1716"/>
                    <a:pt x="2001" y="1358"/>
                  </a:cubicBezTo>
                  <a:lnTo>
                    <a:pt x="2001" y="1"/>
                  </a:ln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84;p92">
              <a:extLst>
                <a:ext uri="{FF2B5EF4-FFF2-40B4-BE49-F238E27FC236}">
                  <a16:creationId xmlns:a16="http://schemas.microsoft.com/office/drawing/2014/main" id="{D6F314FD-091A-728A-FC4F-291976928C62}"/>
                </a:ext>
              </a:extLst>
            </p:cNvPr>
            <p:cNvSpPr/>
            <p:nvPr/>
          </p:nvSpPr>
          <p:spPr>
            <a:xfrm>
              <a:off x="7333122" y="2213851"/>
              <a:ext cx="32420" cy="64775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1" y="1"/>
                  </a:moveTo>
                  <a:lnTo>
                    <a:pt x="1" y="2001"/>
                  </a:lnTo>
                  <a:lnTo>
                    <a:pt x="382" y="2001"/>
                  </a:lnTo>
                  <a:cubicBezTo>
                    <a:pt x="739" y="2001"/>
                    <a:pt x="1001" y="1716"/>
                    <a:pt x="1001" y="1358"/>
                  </a:cubicBezTo>
                  <a:lnTo>
                    <a:pt x="1001" y="1"/>
                  </a:ln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4251BA3-A9EF-82D6-F704-827ECCB2956F}"/>
              </a:ext>
            </a:extLst>
          </p:cNvPr>
          <p:cNvSpPr txBox="1"/>
          <p:nvPr/>
        </p:nvSpPr>
        <p:spPr>
          <a:xfrm>
            <a:off x="616226" y="1844320"/>
            <a:ext cx="2763788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</a:p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oil spill detection solution</a:t>
            </a:r>
          </a:p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D6D11F4-FBCC-1B7C-5AA9-67E9BA1C9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CD931C05-FD05-DF16-914C-1D3BF2E912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5957" y="827620"/>
            <a:ext cx="707433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sz="1400" b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67EFC-DF9D-19DC-5B65-A07D33E4966B}"/>
              </a:ext>
            </a:extLst>
          </p:cNvPr>
          <p:cNvSpPr txBox="1"/>
          <p:nvPr/>
        </p:nvSpPr>
        <p:spPr>
          <a:xfrm>
            <a:off x="616226" y="1844320"/>
            <a:ext cx="7814987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seek to minimize payouts and exposure for oil spill-related claims</a:t>
            </a:r>
            <a:b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</a:t>
            </a:r>
            <a:r>
              <a:rPr lang="en-US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risk management platform</a:t>
            </a:r>
            <a:b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delivers accurate, timely data to inform underwriting, claims processing, and policyholder risk profiles, leading to more sustainable insurance coverage.</a:t>
            </a:r>
          </a:p>
        </p:txBody>
      </p:sp>
      <p:sp>
        <p:nvSpPr>
          <p:cNvPr id="20" name="Google Shape;260;p43">
            <a:extLst>
              <a:ext uri="{FF2B5EF4-FFF2-40B4-BE49-F238E27FC236}">
                <a16:creationId xmlns:a16="http://schemas.microsoft.com/office/drawing/2014/main" id="{F2796FF8-8369-BB25-572A-8507FDF8C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7886" y="451870"/>
            <a:ext cx="489854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Value Proposition</a:t>
            </a:r>
          </a:p>
        </p:txBody>
      </p:sp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525CF444-5AEF-C744-F334-9874919DA04A}"/>
              </a:ext>
            </a:extLst>
          </p:cNvPr>
          <p:cNvSpPr txBox="1">
            <a:spLocks/>
          </p:cNvSpPr>
          <p:nvPr/>
        </p:nvSpPr>
        <p:spPr>
          <a:xfrm>
            <a:off x="587562" y="1378514"/>
            <a:ext cx="3931804" cy="45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solidFill>
                  <a:schemeClr val="bg2"/>
                </a:solidFill>
              </a:rPr>
              <a:t>Oil Insurance Companies</a:t>
            </a:r>
          </a:p>
        </p:txBody>
      </p:sp>
      <p:grpSp>
        <p:nvGrpSpPr>
          <p:cNvPr id="16" name="Google Shape;12431;p84">
            <a:extLst>
              <a:ext uri="{FF2B5EF4-FFF2-40B4-BE49-F238E27FC236}">
                <a16:creationId xmlns:a16="http://schemas.microsoft.com/office/drawing/2014/main" id="{11A6FF21-5502-7661-C87F-3A1E35E3A0B3}"/>
              </a:ext>
            </a:extLst>
          </p:cNvPr>
          <p:cNvGrpSpPr/>
          <p:nvPr/>
        </p:nvGrpSpPr>
        <p:grpSpPr>
          <a:xfrm>
            <a:off x="8541926" y="1203370"/>
            <a:ext cx="461108" cy="2164328"/>
            <a:chOff x="4110892" y="2421802"/>
            <a:chExt cx="95115" cy="365368"/>
          </a:xfrm>
          <a:solidFill>
            <a:schemeClr val="bg1">
              <a:lumMod val="75000"/>
              <a:alpha val="21000"/>
            </a:schemeClr>
          </a:solidFill>
        </p:grpSpPr>
        <p:sp>
          <p:nvSpPr>
            <p:cNvPr id="17" name="Google Shape;12432;p84">
              <a:extLst>
                <a:ext uri="{FF2B5EF4-FFF2-40B4-BE49-F238E27FC236}">
                  <a16:creationId xmlns:a16="http://schemas.microsoft.com/office/drawing/2014/main" id="{B0EF9668-9427-12F4-A0C3-00E267095167}"/>
                </a:ext>
              </a:extLst>
            </p:cNvPr>
            <p:cNvSpPr/>
            <p:nvPr/>
          </p:nvSpPr>
          <p:spPr>
            <a:xfrm>
              <a:off x="4116185" y="2427095"/>
              <a:ext cx="84424" cy="354782"/>
            </a:xfrm>
            <a:custGeom>
              <a:avLst/>
              <a:gdLst/>
              <a:ahLst/>
              <a:cxnLst/>
              <a:rect l="l" t="t" r="r" b="b"/>
              <a:pathLst>
                <a:path w="3222" h="13540" extrusionOk="0">
                  <a:moveTo>
                    <a:pt x="1611" y="1"/>
                  </a:moveTo>
                  <a:cubicBezTo>
                    <a:pt x="1395" y="1"/>
                    <a:pt x="1180" y="111"/>
                    <a:pt x="1066" y="329"/>
                  </a:cubicBezTo>
                  <a:lnTo>
                    <a:pt x="908" y="632"/>
                  </a:lnTo>
                  <a:lnTo>
                    <a:pt x="159" y="2758"/>
                  </a:lnTo>
                  <a:cubicBezTo>
                    <a:pt x="53" y="2955"/>
                    <a:pt x="1" y="3171"/>
                    <a:pt x="1" y="3392"/>
                  </a:cubicBezTo>
                  <a:lnTo>
                    <a:pt x="1" y="12579"/>
                  </a:lnTo>
                  <a:cubicBezTo>
                    <a:pt x="1" y="13107"/>
                    <a:pt x="433" y="13539"/>
                    <a:pt x="961" y="13539"/>
                  </a:cubicBezTo>
                  <a:lnTo>
                    <a:pt x="2262" y="13539"/>
                  </a:lnTo>
                  <a:cubicBezTo>
                    <a:pt x="2790" y="13539"/>
                    <a:pt x="3222" y="13107"/>
                    <a:pt x="3222" y="12579"/>
                  </a:cubicBezTo>
                  <a:lnTo>
                    <a:pt x="3222" y="3392"/>
                  </a:lnTo>
                  <a:cubicBezTo>
                    <a:pt x="3222" y="3171"/>
                    <a:pt x="3164" y="2950"/>
                    <a:pt x="3063" y="2753"/>
                  </a:cubicBezTo>
                  <a:lnTo>
                    <a:pt x="2314" y="632"/>
                  </a:lnTo>
                  <a:lnTo>
                    <a:pt x="2156" y="329"/>
                  </a:lnTo>
                  <a:cubicBezTo>
                    <a:pt x="2151" y="320"/>
                    <a:pt x="2142" y="305"/>
                    <a:pt x="2137" y="296"/>
                  </a:cubicBezTo>
                  <a:cubicBezTo>
                    <a:pt x="2016" y="98"/>
                    <a:pt x="1813" y="1"/>
                    <a:pt x="161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33;p84">
              <a:extLst>
                <a:ext uri="{FF2B5EF4-FFF2-40B4-BE49-F238E27FC236}">
                  <a16:creationId xmlns:a16="http://schemas.microsoft.com/office/drawing/2014/main" id="{58CBF6D6-3749-E63B-4BD1-4B175757608E}"/>
                </a:ext>
              </a:extLst>
            </p:cNvPr>
            <p:cNvSpPr/>
            <p:nvPr/>
          </p:nvSpPr>
          <p:spPr>
            <a:xfrm>
              <a:off x="4143724" y="2434825"/>
              <a:ext cx="56886" cy="347052"/>
            </a:xfrm>
            <a:custGeom>
              <a:avLst/>
              <a:gdLst/>
              <a:ahLst/>
              <a:cxnLst/>
              <a:rect l="l" t="t" r="r" b="b"/>
              <a:pathLst>
                <a:path w="2171" h="13245" extrusionOk="0">
                  <a:moveTo>
                    <a:pt x="1086" y="1"/>
                  </a:moveTo>
                  <a:cubicBezTo>
                    <a:pt x="1081" y="10"/>
                    <a:pt x="1071" y="25"/>
                    <a:pt x="1067" y="34"/>
                  </a:cubicBezTo>
                  <a:lnTo>
                    <a:pt x="908" y="337"/>
                  </a:lnTo>
                  <a:lnTo>
                    <a:pt x="164" y="2463"/>
                  </a:lnTo>
                  <a:cubicBezTo>
                    <a:pt x="58" y="2655"/>
                    <a:pt x="1" y="2876"/>
                    <a:pt x="1" y="3097"/>
                  </a:cubicBezTo>
                  <a:lnTo>
                    <a:pt x="1" y="12284"/>
                  </a:lnTo>
                  <a:cubicBezTo>
                    <a:pt x="1" y="12812"/>
                    <a:pt x="428" y="13244"/>
                    <a:pt x="961" y="13244"/>
                  </a:cubicBezTo>
                  <a:lnTo>
                    <a:pt x="1211" y="13244"/>
                  </a:lnTo>
                  <a:cubicBezTo>
                    <a:pt x="1739" y="13244"/>
                    <a:pt x="2171" y="12812"/>
                    <a:pt x="2171" y="12284"/>
                  </a:cubicBezTo>
                  <a:lnTo>
                    <a:pt x="2171" y="3097"/>
                  </a:lnTo>
                  <a:cubicBezTo>
                    <a:pt x="2171" y="2871"/>
                    <a:pt x="2118" y="2655"/>
                    <a:pt x="2012" y="2458"/>
                  </a:cubicBezTo>
                  <a:lnTo>
                    <a:pt x="1268" y="337"/>
                  </a:lnTo>
                  <a:lnTo>
                    <a:pt x="1110" y="34"/>
                  </a:lnTo>
                  <a:cubicBezTo>
                    <a:pt x="1100" y="25"/>
                    <a:pt x="1095" y="10"/>
                    <a:pt x="108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34;p84">
              <a:extLst>
                <a:ext uri="{FF2B5EF4-FFF2-40B4-BE49-F238E27FC236}">
                  <a16:creationId xmlns:a16="http://schemas.microsoft.com/office/drawing/2014/main" id="{6F2334A0-BE78-5C0C-B5FD-17032AAC39F4}"/>
                </a:ext>
              </a:extLst>
            </p:cNvPr>
            <p:cNvSpPr/>
            <p:nvPr/>
          </p:nvSpPr>
          <p:spPr>
            <a:xfrm>
              <a:off x="4116185" y="2507903"/>
              <a:ext cx="84424" cy="273973"/>
            </a:xfrm>
            <a:custGeom>
              <a:avLst/>
              <a:gdLst/>
              <a:ahLst/>
              <a:cxnLst/>
              <a:rect l="l" t="t" r="r" b="b"/>
              <a:pathLst>
                <a:path w="3222" h="10456" extrusionOk="0">
                  <a:moveTo>
                    <a:pt x="34" y="1"/>
                  </a:moveTo>
                  <a:cubicBezTo>
                    <a:pt x="10" y="101"/>
                    <a:pt x="1" y="207"/>
                    <a:pt x="1" y="308"/>
                  </a:cubicBezTo>
                  <a:lnTo>
                    <a:pt x="1" y="9495"/>
                  </a:lnTo>
                  <a:cubicBezTo>
                    <a:pt x="1" y="10023"/>
                    <a:pt x="433" y="10455"/>
                    <a:pt x="961" y="10455"/>
                  </a:cubicBezTo>
                  <a:lnTo>
                    <a:pt x="2262" y="10455"/>
                  </a:lnTo>
                  <a:cubicBezTo>
                    <a:pt x="2790" y="10455"/>
                    <a:pt x="3222" y="10023"/>
                    <a:pt x="3222" y="9495"/>
                  </a:cubicBezTo>
                  <a:lnTo>
                    <a:pt x="3222" y="308"/>
                  </a:lnTo>
                  <a:cubicBezTo>
                    <a:pt x="3222" y="207"/>
                    <a:pt x="3212" y="101"/>
                    <a:pt x="3188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35;p84">
              <a:extLst>
                <a:ext uri="{FF2B5EF4-FFF2-40B4-BE49-F238E27FC236}">
                  <a16:creationId xmlns:a16="http://schemas.microsoft.com/office/drawing/2014/main" id="{4952887C-83F1-A139-5F89-FCA2C8B6A9BB}"/>
                </a:ext>
              </a:extLst>
            </p:cNvPr>
            <p:cNvSpPr/>
            <p:nvPr/>
          </p:nvSpPr>
          <p:spPr>
            <a:xfrm>
              <a:off x="4143724" y="2507903"/>
              <a:ext cx="56886" cy="273973"/>
            </a:xfrm>
            <a:custGeom>
              <a:avLst/>
              <a:gdLst/>
              <a:ahLst/>
              <a:cxnLst/>
              <a:rect l="l" t="t" r="r" b="b"/>
              <a:pathLst>
                <a:path w="2171" h="10456" extrusionOk="0">
                  <a:moveTo>
                    <a:pt x="34" y="1"/>
                  </a:moveTo>
                  <a:cubicBezTo>
                    <a:pt x="10" y="101"/>
                    <a:pt x="1" y="207"/>
                    <a:pt x="1" y="308"/>
                  </a:cubicBezTo>
                  <a:lnTo>
                    <a:pt x="1" y="9495"/>
                  </a:lnTo>
                  <a:cubicBezTo>
                    <a:pt x="1" y="10023"/>
                    <a:pt x="428" y="10455"/>
                    <a:pt x="961" y="10455"/>
                  </a:cubicBezTo>
                  <a:lnTo>
                    <a:pt x="1211" y="10455"/>
                  </a:lnTo>
                  <a:cubicBezTo>
                    <a:pt x="1739" y="10455"/>
                    <a:pt x="2171" y="10023"/>
                    <a:pt x="2171" y="9495"/>
                  </a:cubicBezTo>
                  <a:lnTo>
                    <a:pt x="2171" y="308"/>
                  </a:lnTo>
                  <a:cubicBezTo>
                    <a:pt x="2171" y="207"/>
                    <a:pt x="2161" y="101"/>
                    <a:pt x="21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36;p84">
              <a:extLst>
                <a:ext uri="{FF2B5EF4-FFF2-40B4-BE49-F238E27FC236}">
                  <a16:creationId xmlns:a16="http://schemas.microsoft.com/office/drawing/2014/main" id="{CD3D986B-1B43-66F5-E25F-D59F2F6D59CA}"/>
                </a:ext>
              </a:extLst>
            </p:cNvPr>
            <p:cNvSpPr/>
            <p:nvPr/>
          </p:nvSpPr>
          <p:spPr>
            <a:xfrm>
              <a:off x="4116316" y="2549906"/>
              <a:ext cx="84293" cy="189077"/>
            </a:xfrm>
            <a:custGeom>
              <a:avLst/>
              <a:gdLst/>
              <a:ahLst/>
              <a:cxnLst/>
              <a:rect l="l" t="t" r="r" b="b"/>
              <a:pathLst>
                <a:path w="3217" h="7216" extrusionOk="0">
                  <a:moveTo>
                    <a:pt x="0" y="1"/>
                  </a:moveTo>
                  <a:lnTo>
                    <a:pt x="0" y="7216"/>
                  </a:lnTo>
                  <a:lnTo>
                    <a:pt x="3217" y="7216"/>
                  </a:lnTo>
                  <a:lnTo>
                    <a:pt x="3217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37;p84">
              <a:extLst>
                <a:ext uri="{FF2B5EF4-FFF2-40B4-BE49-F238E27FC236}">
                  <a16:creationId xmlns:a16="http://schemas.microsoft.com/office/drawing/2014/main" id="{37FFDD79-E4A0-82B2-B3E8-2B3B5DAD0C37}"/>
                </a:ext>
              </a:extLst>
            </p:cNvPr>
            <p:cNvSpPr/>
            <p:nvPr/>
          </p:nvSpPr>
          <p:spPr>
            <a:xfrm>
              <a:off x="4143855" y="2549906"/>
              <a:ext cx="56755" cy="189077"/>
            </a:xfrm>
            <a:custGeom>
              <a:avLst/>
              <a:gdLst/>
              <a:ahLst/>
              <a:cxnLst/>
              <a:rect l="l" t="t" r="r" b="b"/>
              <a:pathLst>
                <a:path w="2166" h="7216" extrusionOk="0">
                  <a:moveTo>
                    <a:pt x="1" y="1"/>
                  </a:moveTo>
                  <a:lnTo>
                    <a:pt x="1" y="7216"/>
                  </a:lnTo>
                  <a:lnTo>
                    <a:pt x="2166" y="7216"/>
                  </a:lnTo>
                  <a:lnTo>
                    <a:pt x="2166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38;p84">
              <a:extLst>
                <a:ext uri="{FF2B5EF4-FFF2-40B4-BE49-F238E27FC236}">
                  <a16:creationId xmlns:a16="http://schemas.microsoft.com/office/drawing/2014/main" id="{ADB1FFD2-C7C9-AEDE-AC8E-03955BB92684}"/>
                </a:ext>
              </a:extLst>
            </p:cNvPr>
            <p:cNvSpPr/>
            <p:nvPr/>
          </p:nvSpPr>
          <p:spPr>
            <a:xfrm>
              <a:off x="4110892" y="2421802"/>
              <a:ext cx="95115" cy="365368"/>
            </a:xfrm>
            <a:custGeom>
              <a:avLst/>
              <a:gdLst/>
              <a:ahLst/>
              <a:cxnLst/>
              <a:rect l="l" t="t" r="r" b="b"/>
              <a:pathLst>
                <a:path w="3630" h="13944" extrusionOk="0">
                  <a:moveTo>
                    <a:pt x="3212" y="3493"/>
                  </a:moveTo>
                  <a:lnTo>
                    <a:pt x="3212" y="4683"/>
                  </a:lnTo>
                  <a:lnTo>
                    <a:pt x="2262" y="4683"/>
                  </a:lnTo>
                  <a:cubicBezTo>
                    <a:pt x="1988" y="4683"/>
                    <a:pt x="1988" y="5096"/>
                    <a:pt x="2262" y="5096"/>
                  </a:cubicBezTo>
                  <a:lnTo>
                    <a:pt x="3217" y="5096"/>
                  </a:lnTo>
                  <a:lnTo>
                    <a:pt x="3217" y="11898"/>
                  </a:lnTo>
                  <a:lnTo>
                    <a:pt x="414" y="11898"/>
                  </a:lnTo>
                  <a:lnTo>
                    <a:pt x="414" y="5096"/>
                  </a:lnTo>
                  <a:lnTo>
                    <a:pt x="1436" y="5096"/>
                  </a:lnTo>
                  <a:cubicBezTo>
                    <a:pt x="1710" y="5096"/>
                    <a:pt x="1710" y="4683"/>
                    <a:pt x="1436" y="4683"/>
                  </a:cubicBezTo>
                  <a:lnTo>
                    <a:pt x="414" y="4683"/>
                  </a:lnTo>
                  <a:lnTo>
                    <a:pt x="414" y="3493"/>
                  </a:lnTo>
                  <a:close/>
                  <a:moveTo>
                    <a:pt x="1815" y="1"/>
                  </a:moveTo>
                  <a:cubicBezTo>
                    <a:pt x="1529" y="1"/>
                    <a:pt x="1242" y="147"/>
                    <a:pt x="1086" y="440"/>
                  </a:cubicBezTo>
                  <a:lnTo>
                    <a:pt x="711" y="1352"/>
                  </a:lnTo>
                  <a:cubicBezTo>
                    <a:pt x="655" y="1517"/>
                    <a:pt x="784" y="1631"/>
                    <a:pt x="912" y="1631"/>
                  </a:cubicBezTo>
                  <a:cubicBezTo>
                    <a:pt x="989" y="1631"/>
                    <a:pt x="1066" y="1589"/>
                    <a:pt x="1100" y="1491"/>
                  </a:cubicBezTo>
                  <a:lnTo>
                    <a:pt x="1451" y="632"/>
                  </a:lnTo>
                  <a:cubicBezTo>
                    <a:pt x="1530" y="486"/>
                    <a:pt x="1673" y="412"/>
                    <a:pt x="1815" y="412"/>
                  </a:cubicBezTo>
                  <a:cubicBezTo>
                    <a:pt x="1957" y="412"/>
                    <a:pt x="2099" y="486"/>
                    <a:pt x="2176" y="632"/>
                  </a:cubicBezTo>
                  <a:lnTo>
                    <a:pt x="3092" y="3080"/>
                  </a:lnTo>
                  <a:lnTo>
                    <a:pt x="539" y="3080"/>
                  </a:lnTo>
                  <a:cubicBezTo>
                    <a:pt x="582" y="2994"/>
                    <a:pt x="539" y="3080"/>
                    <a:pt x="827" y="2274"/>
                  </a:cubicBezTo>
                  <a:cubicBezTo>
                    <a:pt x="883" y="2109"/>
                    <a:pt x="752" y="1995"/>
                    <a:pt x="623" y="1995"/>
                  </a:cubicBezTo>
                  <a:cubicBezTo>
                    <a:pt x="545" y="1995"/>
                    <a:pt x="467" y="2037"/>
                    <a:pt x="433" y="2135"/>
                  </a:cubicBezTo>
                  <a:lnTo>
                    <a:pt x="145" y="2936"/>
                  </a:lnTo>
                  <a:cubicBezTo>
                    <a:pt x="49" y="3143"/>
                    <a:pt x="1" y="3363"/>
                    <a:pt x="1" y="3594"/>
                  </a:cubicBezTo>
                  <a:lnTo>
                    <a:pt x="1" y="4880"/>
                  </a:lnTo>
                  <a:lnTo>
                    <a:pt x="1" y="4890"/>
                  </a:lnTo>
                  <a:lnTo>
                    <a:pt x="1" y="12109"/>
                  </a:lnTo>
                  <a:lnTo>
                    <a:pt x="1" y="12781"/>
                  </a:lnTo>
                  <a:cubicBezTo>
                    <a:pt x="1" y="13199"/>
                    <a:pt x="227" y="13583"/>
                    <a:pt x="591" y="13794"/>
                  </a:cubicBezTo>
                  <a:cubicBezTo>
                    <a:pt x="628" y="13815"/>
                    <a:pt x="664" y="13824"/>
                    <a:pt x="697" y="13824"/>
                  </a:cubicBezTo>
                  <a:cubicBezTo>
                    <a:pt x="883" y="13824"/>
                    <a:pt x="996" y="13548"/>
                    <a:pt x="793" y="13434"/>
                  </a:cubicBezTo>
                  <a:cubicBezTo>
                    <a:pt x="563" y="13300"/>
                    <a:pt x="414" y="13050"/>
                    <a:pt x="414" y="12781"/>
                  </a:cubicBezTo>
                  <a:lnTo>
                    <a:pt x="414" y="12311"/>
                  </a:lnTo>
                  <a:lnTo>
                    <a:pt x="3217" y="12311"/>
                  </a:lnTo>
                  <a:lnTo>
                    <a:pt x="3217" y="12781"/>
                  </a:lnTo>
                  <a:cubicBezTo>
                    <a:pt x="3217" y="13194"/>
                    <a:pt x="2881" y="13530"/>
                    <a:pt x="2468" y="13530"/>
                  </a:cubicBezTo>
                  <a:lnTo>
                    <a:pt x="1499" y="13530"/>
                  </a:lnTo>
                  <a:cubicBezTo>
                    <a:pt x="1225" y="13530"/>
                    <a:pt x="1225" y="13943"/>
                    <a:pt x="1499" y="13943"/>
                  </a:cubicBezTo>
                  <a:lnTo>
                    <a:pt x="2468" y="13943"/>
                  </a:lnTo>
                  <a:cubicBezTo>
                    <a:pt x="3107" y="13943"/>
                    <a:pt x="3630" y="13425"/>
                    <a:pt x="3630" y="12781"/>
                  </a:cubicBezTo>
                  <a:lnTo>
                    <a:pt x="3630" y="3594"/>
                  </a:lnTo>
                  <a:cubicBezTo>
                    <a:pt x="3630" y="3411"/>
                    <a:pt x="3457" y="2874"/>
                    <a:pt x="3457" y="2874"/>
                  </a:cubicBezTo>
                  <a:lnTo>
                    <a:pt x="2545" y="440"/>
                  </a:lnTo>
                  <a:cubicBezTo>
                    <a:pt x="2389" y="147"/>
                    <a:pt x="2102" y="1"/>
                    <a:pt x="181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621;p83">
            <a:extLst>
              <a:ext uri="{FF2B5EF4-FFF2-40B4-BE49-F238E27FC236}">
                <a16:creationId xmlns:a16="http://schemas.microsoft.com/office/drawing/2014/main" id="{30C3DAB1-B4F1-AC11-4E03-1D375FFC4DC4}"/>
              </a:ext>
            </a:extLst>
          </p:cNvPr>
          <p:cNvGrpSpPr/>
          <p:nvPr/>
        </p:nvGrpSpPr>
        <p:grpSpPr>
          <a:xfrm>
            <a:off x="3143198" y="6242102"/>
            <a:ext cx="3014705" cy="3052105"/>
            <a:chOff x="2674893" y="1515946"/>
            <a:chExt cx="332254" cy="358393"/>
          </a:xfrm>
          <a:solidFill>
            <a:schemeClr val="bg1">
              <a:lumMod val="25000"/>
              <a:alpha val="53000"/>
            </a:schemeClr>
          </a:solidFill>
        </p:grpSpPr>
        <p:sp>
          <p:nvSpPr>
            <p:cNvPr id="3" name="Google Shape;10622;p83">
              <a:extLst>
                <a:ext uri="{FF2B5EF4-FFF2-40B4-BE49-F238E27FC236}">
                  <a16:creationId xmlns:a16="http://schemas.microsoft.com/office/drawing/2014/main" id="{80A1C9BD-C714-CC34-1080-22BFF6C8DAFC}"/>
                </a:ext>
              </a:extLst>
            </p:cNvPr>
            <p:cNvSpPr/>
            <p:nvPr/>
          </p:nvSpPr>
          <p:spPr>
            <a:xfrm>
              <a:off x="2968582" y="1811548"/>
              <a:ext cx="33349" cy="57469"/>
            </a:xfrm>
            <a:custGeom>
              <a:avLst/>
              <a:gdLst/>
              <a:ahLst/>
              <a:cxnLst/>
              <a:rect l="l" t="t" r="r" b="b"/>
              <a:pathLst>
                <a:path w="1272" h="2192" extrusionOk="0">
                  <a:moveTo>
                    <a:pt x="0" y="0"/>
                  </a:moveTo>
                  <a:lnTo>
                    <a:pt x="243" y="1847"/>
                  </a:lnTo>
                  <a:cubicBezTo>
                    <a:pt x="268" y="2043"/>
                    <a:pt x="439" y="2191"/>
                    <a:pt x="638" y="2191"/>
                  </a:cubicBezTo>
                  <a:cubicBezTo>
                    <a:pt x="833" y="2191"/>
                    <a:pt x="1004" y="2043"/>
                    <a:pt x="1029" y="1847"/>
                  </a:cubicBezTo>
                  <a:lnTo>
                    <a:pt x="127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623;p83">
              <a:extLst>
                <a:ext uri="{FF2B5EF4-FFF2-40B4-BE49-F238E27FC236}">
                  <a16:creationId xmlns:a16="http://schemas.microsoft.com/office/drawing/2014/main" id="{1C7C848B-C9CD-673D-779D-DAD5B0588EF1}"/>
                </a:ext>
              </a:extLst>
            </p:cNvPr>
            <p:cNvSpPr/>
            <p:nvPr/>
          </p:nvSpPr>
          <p:spPr>
            <a:xfrm>
              <a:off x="2985282" y="1811548"/>
              <a:ext cx="16648" cy="57469"/>
            </a:xfrm>
            <a:custGeom>
              <a:avLst/>
              <a:gdLst/>
              <a:ahLst/>
              <a:cxnLst/>
              <a:rect l="l" t="t" r="r" b="b"/>
              <a:pathLst>
                <a:path w="635" h="2192" extrusionOk="0">
                  <a:moveTo>
                    <a:pt x="1" y="0"/>
                  </a:moveTo>
                  <a:lnTo>
                    <a:pt x="1" y="2191"/>
                  </a:lnTo>
                  <a:cubicBezTo>
                    <a:pt x="196" y="2191"/>
                    <a:pt x="367" y="2043"/>
                    <a:pt x="392" y="1847"/>
                  </a:cubicBezTo>
                  <a:lnTo>
                    <a:pt x="635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4;p83">
              <a:extLst>
                <a:ext uri="{FF2B5EF4-FFF2-40B4-BE49-F238E27FC236}">
                  <a16:creationId xmlns:a16="http://schemas.microsoft.com/office/drawing/2014/main" id="{1BE1ADB7-C262-DF7A-DE2F-3CFED07A64CB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25;p83">
              <a:extLst>
                <a:ext uri="{FF2B5EF4-FFF2-40B4-BE49-F238E27FC236}">
                  <a16:creationId xmlns:a16="http://schemas.microsoft.com/office/drawing/2014/main" id="{06EA1137-62E1-8037-0DDD-80C19E72F059}"/>
                </a:ext>
              </a:extLst>
            </p:cNvPr>
            <p:cNvSpPr/>
            <p:nvPr/>
          </p:nvSpPr>
          <p:spPr>
            <a:xfrm>
              <a:off x="2680215" y="1521268"/>
              <a:ext cx="89375" cy="89375"/>
            </a:xfrm>
            <a:custGeom>
              <a:avLst/>
              <a:gdLst/>
              <a:ahLst/>
              <a:cxnLst/>
              <a:rect l="l" t="t" r="r" b="b"/>
              <a:pathLst>
                <a:path w="3409" h="3409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3409"/>
                  </a:lnTo>
                  <a:lnTo>
                    <a:pt x="3191" y="3409"/>
                  </a:lnTo>
                  <a:cubicBezTo>
                    <a:pt x="3311" y="3409"/>
                    <a:pt x="3408" y="3311"/>
                    <a:pt x="3408" y="3191"/>
                  </a:cubicBezTo>
                  <a:lnTo>
                    <a:pt x="3408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26;p83">
              <a:extLst>
                <a:ext uri="{FF2B5EF4-FFF2-40B4-BE49-F238E27FC236}">
                  <a16:creationId xmlns:a16="http://schemas.microsoft.com/office/drawing/2014/main" id="{379F1636-5ECB-5A5B-F7ED-D577F07489D1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8946" y="1"/>
                  </a:moveTo>
                  <a:lnTo>
                    <a:pt x="8946" y="12358"/>
                  </a:lnTo>
                  <a:lnTo>
                    <a:pt x="0" y="12358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27;p83">
              <a:extLst>
                <a:ext uri="{FF2B5EF4-FFF2-40B4-BE49-F238E27FC236}">
                  <a16:creationId xmlns:a16="http://schemas.microsoft.com/office/drawing/2014/main" id="{5CC4EFD1-7E84-71C9-0AB9-5154A3ED307B}"/>
                </a:ext>
              </a:extLst>
            </p:cNvPr>
            <p:cNvSpPr/>
            <p:nvPr/>
          </p:nvSpPr>
          <p:spPr>
            <a:xfrm>
              <a:off x="2680215" y="1521268"/>
              <a:ext cx="76843" cy="76843"/>
            </a:xfrm>
            <a:custGeom>
              <a:avLst/>
              <a:gdLst/>
              <a:ahLst/>
              <a:cxnLst/>
              <a:rect l="l" t="t" r="r" b="b"/>
              <a:pathLst>
                <a:path w="2931" h="2931" extrusionOk="0">
                  <a:moveTo>
                    <a:pt x="2930" y="1"/>
                  </a:moveTo>
                  <a:lnTo>
                    <a:pt x="0" y="2931"/>
                  </a:lnTo>
                  <a:lnTo>
                    <a:pt x="2930" y="2931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28;p83">
              <a:extLst>
                <a:ext uri="{FF2B5EF4-FFF2-40B4-BE49-F238E27FC236}">
                  <a16:creationId xmlns:a16="http://schemas.microsoft.com/office/drawing/2014/main" id="{9CF9F520-1C63-20DF-48C4-EE8BD9E203BD}"/>
                </a:ext>
              </a:extLst>
            </p:cNvPr>
            <p:cNvSpPr/>
            <p:nvPr/>
          </p:nvSpPr>
          <p:spPr>
            <a:xfrm>
              <a:off x="2968582" y="1601310"/>
              <a:ext cx="33349" cy="222691"/>
            </a:xfrm>
            <a:custGeom>
              <a:avLst/>
              <a:gdLst/>
              <a:ahLst/>
              <a:cxnLst/>
              <a:rect l="l" t="t" r="r" b="b"/>
              <a:pathLst>
                <a:path w="1272" h="8494" extrusionOk="0">
                  <a:moveTo>
                    <a:pt x="0" y="1"/>
                  </a:moveTo>
                  <a:lnTo>
                    <a:pt x="0" y="8494"/>
                  </a:lnTo>
                  <a:lnTo>
                    <a:pt x="1272" y="8494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29;p83">
              <a:extLst>
                <a:ext uri="{FF2B5EF4-FFF2-40B4-BE49-F238E27FC236}">
                  <a16:creationId xmlns:a16="http://schemas.microsoft.com/office/drawing/2014/main" id="{44BB817A-5DA1-B334-C697-EF0806070AA9}"/>
                </a:ext>
              </a:extLst>
            </p:cNvPr>
            <p:cNvSpPr/>
            <p:nvPr/>
          </p:nvSpPr>
          <p:spPr>
            <a:xfrm>
              <a:off x="2985282" y="1601310"/>
              <a:ext cx="16648" cy="222691"/>
            </a:xfrm>
            <a:custGeom>
              <a:avLst/>
              <a:gdLst/>
              <a:ahLst/>
              <a:cxnLst/>
              <a:rect l="l" t="t" r="r" b="b"/>
              <a:pathLst>
                <a:path w="635" h="8494" extrusionOk="0">
                  <a:moveTo>
                    <a:pt x="1" y="1"/>
                  </a:moveTo>
                  <a:lnTo>
                    <a:pt x="1" y="8494"/>
                  </a:lnTo>
                  <a:lnTo>
                    <a:pt x="635" y="8494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30;p83">
              <a:extLst>
                <a:ext uri="{FF2B5EF4-FFF2-40B4-BE49-F238E27FC236}">
                  <a16:creationId xmlns:a16="http://schemas.microsoft.com/office/drawing/2014/main" id="{17BE4427-C1DD-EC4A-2EA4-188D5586CBD7}"/>
                </a:ext>
              </a:extLst>
            </p:cNvPr>
            <p:cNvSpPr/>
            <p:nvPr/>
          </p:nvSpPr>
          <p:spPr>
            <a:xfrm>
              <a:off x="2968582" y="1569691"/>
              <a:ext cx="33349" cy="38776"/>
            </a:xfrm>
            <a:custGeom>
              <a:avLst/>
              <a:gdLst/>
              <a:ahLst/>
              <a:cxnLst/>
              <a:rect l="l" t="t" r="r" b="b"/>
              <a:pathLst>
                <a:path w="1272" h="1479" extrusionOk="0">
                  <a:moveTo>
                    <a:pt x="0" y="1"/>
                  </a:moveTo>
                  <a:lnTo>
                    <a:pt x="0" y="1478"/>
                  </a:lnTo>
                  <a:lnTo>
                    <a:pt x="1272" y="1478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31;p83">
              <a:extLst>
                <a:ext uri="{FF2B5EF4-FFF2-40B4-BE49-F238E27FC236}">
                  <a16:creationId xmlns:a16="http://schemas.microsoft.com/office/drawing/2014/main" id="{4D9CBE75-DD55-8BE5-8733-FBA025424A7D}"/>
                </a:ext>
              </a:extLst>
            </p:cNvPr>
            <p:cNvSpPr/>
            <p:nvPr/>
          </p:nvSpPr>
          <p:spPr>
            <a:xfrm>
              <a:off x="2985282" y="1569691"/>
              <a:ext cx="16648" cy="38776"/>
            </a:xfrm>
            <a:custGeom>
              <a:avLst/>
              <a:gdLst/>
              <a:ahLst/>
              <a:cxnLst/>
              <a:rect l="l" t="t" r="r" b="b"/>
              <a:pathLst>
                <a:path w="635" h="1479" extrusionOk="0">
                  <a:moveTo>
                    <a:pt x="1" y="1"/>
                  </a:moveTo>
                  <a:lnTo>
                    <a:pt x="1" y="1478"/>
                  </a:lnTo>
                  <a:lnTo>
                    <a:pt x="635" y="1478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32;p83">
              <a:extLst>
                <a:ext uri="{FF2B5EF4-FFF2-40B4-BE49-F238E27FC236}">
                  <a16:creationId xmlns:a16="http://schemas.microsoft.com/office/drawing/2014/main" id="{FD692774-029A-C3FB-A0A0-D604E236F889}"/>
                </a:ext>
              </a:extLst>
            </p:cNvPr>
            <p:cNvSpPr/>
            <p:nvPr/>
          </p:nvSpPr>
          <p:spPr>
            <a:xfrm>
              <a:off x="2968686" y="1521268"/>
              <a:ext cx="33244" cy="48450"/>
            </a:xfrm>
            <a:custGeom>
              <a:avLst/>
              <a:gdLst/>
              <a:ahLst/>
              <a:cxnLst/>
              <a:rect l="l" t="t" r="r" b="b"/>
              <a:pathLst>
                <a:path w="1268" h="1848" extrusionOk="0">
                  <a:moveTo>
                    <a:pt x="634" y="1"/>
                  </a:moveTo>
                  <a:cubicBezTo>
                    <a:pt x="283" y="1"/>
                    <a:pt x="0" y="283"/>
                    <a:pt x="0" y="634"/>
                  </a:cubicBezTo>
                  <a:lnTo>
                    <a:pt x="0" y="1848"/>
                  </a:lnTo>
                  <a:lnTo>
                    <a:pt x="1268" y="1848"/>
                  </a:lnTo>
                  <a:lnTo>
                    <a:pt x="1268" y="634"/>
                  </a:lnTo>
                  <a:cubicBezTo>
                    <a:pt x="1268" y="283"/>
                    <a:pt x="982" y="1"/>
                    <a:pt x="6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33;p83">
              <a:extLst>
                <a:ext uri="{FF2B5EF4-FFF2-40B4-BE49-F238E27FC236}">
                  <a16:creationId xmlns:a16="http://schemas.microsoft.com/office/drawing/2014/main" id="{F6D9F805-76C4-A78A-031B-0424332C13BE}"/>
                </a:ext>
              </a:extLst>
            </p:cNvPr>
            <p:cNvSpPr/>
            <p:nvPr/>
          </p:nvSpPr>
          <p:spPr>
            <a:xfrm>
              <a:off x="2985282" y="1521268"/>
              <a:ext cx="16648" cy="48450"/>
            </a:xfrm>
            <a:custGeom>
              <a:avLst/>
              <a:gdLst/>
              <a:ahLst/>
              <a:cxnLst/>
              <a:rect l="l" t="t" r="r" b="b"/>
              <a:pathLst>
                <a:path w="63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635" y="1848"/>
                  </a:lnTo>
                  <a:lnTo>
                    <a:pt x="635" y="634"/>
                  </a:lnTo>
                  <a:cubicBezTo>
                    <a:pt x="635" y="283"/>
                    <a:pt x="349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34;p83">
              <a:extLst>
                <a:ext uri="{FF2B5EF4-FFF2-40B4-BE49-F238E27FC236}">
                  <a16:creationId xmlns:a16="http://schemas.microsoft.com/office/drawing/2014/main" id="{FFDBCA92-2BB2-1E5D-169B-267F432042A4}"/>
                </a:ext>
              </a:extLst>
            </p:cNvPr>
            <p:cNvSpPr/>
            <p:nvPr/>
          </p:nvSpPr>
          <p:spPr>
            <a:xfrm>
              <a:off x="2674998" y="1515946"/>
              <a:ext cx="268074" cy="358393"/>
            </a:xfrm>
            <a:custGeom>
              <a:avLst/>
              <a:gdLst/>
              <a:ahLst/>
              <a:cxnLst/>
              <a:rect l="l" t="t" r="r" b="b"/>
              <a:pathLst>
                <a:path w="10225" h="13670" extrusionOk="0">
                  <a:moveTo>
                    <a:pt x="7059" y="1"/>
                  </a:moveTo>
                  <a:cubicBezTo>
                    <a:pt x="6791" y="1"/>
                    <a:pt x="6791" y="403"/>
                    <a:pt x="7059" y="403"/>
                  </a:cubicBezTo>
                  <a:lnTo>
                    <a:pt x="9819" y="403"/>
                  </a:lnTo>
                  <a:lnTo>
                    <a:pt x="9819" y="13267"/>
                  </a:lnTo>
                  <a:lnTo>
                    <a:pt x="399" y="13267"/>
                  </a:lnTo>
                  <a:lnTo>
                    <a:pt x="399" y="11688"/>
                  </a:lnTo>
                  <a:cubicBezTo>
                    <a:pt x="399" y="11554"/>
                    <a:pt x="299" y="11487"/>
                    <a:pt x="199" y="11487"/>
                  </a:cubicBezTo>
                  <a:cubicBezTo>
                    <a:pt x="100" y="11487"/>
                    <a:pt x="0" y="11554"/>
                    <a:pt x="0" y="11688"/>
                  </a:cubicBezTo>
                  <a:lnTo>
                    <a:pt x="0" y="13470"/>
                  </a:lnTo>
                  <a:cubicBezTo>
                    <a:pt x="0" y="13579"/>
                    <a:pt x="87" y="13669"/>
                    <a:pt x="199" y="13669"/>
                  </a:cubicBezTo>
                  <a:lnTo>
                    <a:pt x="10025" y="13669"/>
                  </a:lnTo>
                  <a:cubicBezTo>
                    <a:pt x="10134" y="13669"/>
                    <a:pt x="10224" y="13579"/>
                    <a:pt x="10224" y="13470"/>
                  </a:cubicBezTo>
                  <a:lnTo>
                    <a:pt x="10224" y="204"/>
                  </a:lnTo>
                  <a:cubicBezTo>
                    <a:pt x="10224" y="91"/>
                    <a:pt x="10134" y="1"/>
                    <a:pt x="1002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35;p83">
              <a:extLst>
                <a:ext uri="{FF2B5EF4-FFF2-40B4-BE49-F238E27FC236}">
                  <a16:creationId xmlns:a16="http://schemas.microsoft.com/office/drawing/2014/main" id="{12138F6F-2732-547F-7EED-476E8523AF0A}"/>
                </a:ext>
              </a:extLst>
            </p:cNvPr>
            <p:cNvSpPr/>
            <p:nvPr/>
          </p:nvSpPr>
          <p:spPr>
            <a:xfrm>
              <a:off x="2674893" y="1515946"/>
              <a:ext cx="171515" cy="290962"/>
            </a:xfrm>
            <a:custGeom>
              <a:avLst/>
              <a:gdLst/>
              <a:ahLst/>
              <a:cxnLst/>
              <a:rect l="l" t="t" r="r" b="b"/>
              <a:pathLst>
                <a:path w="6542" h="11098" extrusionOk="0">
                  <a:moveTo>
                    <a:pt x="2934" y="685"/>
                  </a:moveTo>
                  <a:lnTo>
                    <a:pt x="2934" y="2934"/>
                  </a:lnTo>
                  <a:lnTo>
                    <a:pt x="685" y="2934"/>
                  </a:lnTo>
                  <a:lnTo>
                    <a:pt x="2934" y="685"/>
                  </a:lnTo>
                  <a:close/>
                  <a:moveTo>
                    <a:pt x="3133" y="1"/>
                  </a:moveTo>
                  <a:cubicBezTo>
                    <a:pt x="2988" y="1"/>
                    <a:pt x="2844" y="211"/>
                    <a:pt x="2753" y="301"/>
                  </a:cubicBezTo>
                  <a:lnTo>
                    <a:pt x="124" y="2931"/>
                  </a:lnTo>
                  <a:cubicBezTo>
                    <a:pt x="66" y="2989"/>
                    <a:pt x="0" y="3043"/>
                    <a:pt x="0" y="3134"/>
                  </a:cubicBezTo>
                  <a:lnTo>
                    <a:pt x="0" y="10899"/>
                  </a:lnTo>
                  <a:cubicBezTo>
                    <a:pt x="0" y="11009"/>
                    <a:pt x="88" y="11098"/>
                    <a:pt x="197" y="11098"/>
                  </a:cubicBezTo>
                  <a:cubicBezTo>
                    <a:pt x="199" y="11098"/>
                    <a:pt x="201" y="11098"/>
                    <a:pt x="203" y="11098"/>
                  </a:cubicBezTo>
                  <a:cubicBezTo>
                    <a:pt x="316" y="11098"/>
                    <a:pt x="403" y="11011"/>
                    <a:pt x="403" y="10899"/>
                  </a:cubicBezTo>
                  <a:lnTo>
                    <a:pt x="403" y="3333"/>
                  </a:lnTo>
                  <a:lnTo>
                    <a:pt x="3133" y="3333"/>
                  </a:lnTo>
                  <a:cubicBezTo>
                    <a:pt x="3246" y="3333"/>
                    <a:pt x="3336" y="3246"/>
                    <a:pt x="3336" y="3134"/>
                  </a:cubicBezTo>
                  <a:lnTo>
                    <a:pt x="3336" y="403"/>
                  </a:lnTo>
                  <a:lnTo>
                    <a:pt x="6273" y="403"/>
                  </a:lnTo>
                  <a:cubicBezTo>
                    <a:pt x="6541" y="403"/>
                    <a:pt x="6541" y="1"/>
                    <a:pt x="6273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36;p83">
              <a:extLst>
                <a:ext uri="{FF2B5EF4-FFF2-40B4-BE49-F238E27FC236}">
                  <a16:creationId xmlns:a16="http://schemas.microsoft.com/office/drawing/2014/main" id="{263EF625-10E1-0AE0-9F9C-A7E2298C698E}"/>
                </a:ext>
              </a:extLst>
            </p:cNvPr>
            <p:cNvSpPr/>
            <p:nvPr/>
          </p:nvSpPr>
          <p:spPr>
            <a:xfrm>
              <a:off x="2729006" y="1758169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37;p83">
              <a:extLst>
                <a:ext uri="{FF2B5EF4-FFF2-40B4-BE49-F238E27FC236}">
                  <a16:creationId xmlns:a16="http://schemas.microsoft.com/office/drawing/2014/main" id="{40B4C715-61CA-74FD-7B81-5FA700583BDF}"/>
                </a:ext>
              </a:extLst>
            </p:cNvPr>
            <p:cNvSpPr/>
            <p:nvPr/>
          </p:nvSpPr>
          <p:spPr>
            <a:xfrm>
              <a:off x="2801943" y="1822271"/>
              <a:ext cx="86990" cy="10461"/>
            </a:xfrm>
            <a:custGeom>
              <a:avLst/>
              <a:gdLst/>
              <a:ahLst/>
              <a:cxnLst/>
              <a:rect l="l" t="t" r="r" b="b"/>
              <a:pathLst>
                <a:path w="3318" h="399" extrusionOk="0">
                  <a:moveTo>
                    <a:pt x="3057" y="0"/>
                  </a:moveTo>
                  <a:cubicBezTo>
                    <a:pt x="3056" y="0"/>
                    <a:pt x="3055" y="0"/>
                    <a:pt x="3053" y="0"/>
                  </a:cubicBezTo>
                  <a:lnTo>
                    <a:pt x="268" y="0"/>
                  </a:lnTo>
                  <a:cubicBezTo>
                    <a:pt x="0" y="0"/>
                    <a:pt x="0" y="399"/>
                    <a:pt x="268" y="399"/>
                  </a:cubicBezTo>
                  <a:lnTo>
                    <a:pt x="3053" y="399"/>
                  </a:lnTo>
                  <a:cubicBezTo>
                    <a:pt x="3317" y="399"/>
                    <a:pt x="3318" y="0"/>
                    <a:pt x="305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38;p83">
              <a:extLst>
                <a:ext uri="{FF2B5EF4-FFF2-40B4-BE49-F238E27FC236}">
                  <a16:creationId xmlns:a16="http://schemas.microsoft.com/office/drawing/2014/main" id="{41E32F89-9FF8-E76B-1859-8E27E478B4EA}"/>
                </a:ext>
              </a:extLst>
            </p:cNvPr>
            <p:cNvSpPr/>
            <p:nvPr/>
          </p:nvSpPr>
          <p:spPr>
            <a:xfrm>
              <a:off x="2729006" y="1731584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39;p83">
              <a:extLst>
                <a:ext uri="{FF2B5EF4-FFF2-40B4-BE49-F238E27FC236}">
                  <a16:creationId xmlns:a16="http://schemas.microsoft.com/office/drawing/2014/main" id="{D8389F94-0D68-F46A-C6F4-0C09F6169730}"/>
                </a:ext>
              </a:extLst>
            </p:cNvPr>
            <p:cNvSpPr/>
            <p:nvPr/>
          </p:nvSpPr>
          <p:spPr>
            <a:xfrm>
              <a:off x="2729006" y="1705000"/>
              <a:ext cx="159927" cy="10487"/>
            </a:xfrm>
            <a:custGeom>
              <a:avLst/>
              <a:gdLst/>
              <a:ahLst/>
              <a:cxnLst/>
              <a:rect l="l" t="t" r="r" b="b"/>
              <a:pathLst>
                <a:path w="6100" h="400" extrusionOk="0">
                  <a:moveTo>
                    <a:pt x="265" y="1"/>
                  </a:move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100" y="399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40;p83">
              <a:extLst>
                <a:ext uri="{FF2B5EF4-FFF2-40B4-BE49-F238E27FC236}">
                  <a16:creationId xmlns:a16="http://schemas.microsoft.com/office/drawing/2014/main" id="{5F3D03D1-2187-53C2-90C3-928D58A462A5}"/>
                </a:ext>
              </a:extLst>
            </p:cNvPr>
            <p:cNvSpPr/>
            <p:nvPr/>
          </p:nvSpPr>
          <p:spPr>
            <a:xfrm>
              <a:off x="2729006" y="1678415"/>
              <a:ext cx="159927" cy="10461"/>
            </a:xfrm>
            <a:custGeom>
              <a:avLst/>
              <a:gdLst/>
              <a:ahLst/>
              <a:cxnLst/>
              <a:rect l="l" t="t" r="r" b="b"/>
              <a:pathLst>
                <a:path w="6100" h="399" extrusionOk="0">
                  <a:moveTo>
                    <a:pt x="5839" y="1"/>
                  </a:moveTo>
                  <a:cubicBezTo>
                    <a:pt x="5838" y="1"/>
                    <a:pt x="5837" y="1"/>
                    <a:pt x="5835" y="1"/>
                  </a:cubicBezTo>
                  <a:lnTo>
                    <a:pt x="265" y="1"/>
                  </a:ln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099" y="399"/>
                    <a:pt x="6100" y="1"/>
                    <a:pt x="58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41;p83">
              <a:extLst>
                <a:ext uri="{FF2B5EF4-FFF2-40B4-BE49-F238E27FC236}">
                  <a16:creationId xmlns:a16="http://schemas.microsoft.com/office/drawing/2014/main" id="{39DA183C-4CC8-AC4F-EBB8-D06D1F164C2B}"/>
                </a:ext>
              </a:extLst>
            </p:cNvPr>
            <p:cNvSpPr/>
            <p:nvPr/>
          </p:nvSpPr>
          <p:spPr>
            <a:xfrm>
              <a:off x="2791404" y="1599894"/>
              <a:ext cx="35158" cy="62686"/>
            </a:xfrm>
            <a:custGeom>
              <a:avLst/>
              <a:gdLst/>
              <a:ahLst/>
              <a:cxnLst/>
              <a:rect l="l" t="t" r="r" b="b"/>
              <a:pathLst>
                <a:path w="1341" h="2391" extrusionOk="0">
                  <a:moveTo>
                    <a:pt x="290" y="0"/>
                  </a:moveTo>
                  <a:cubicBezTo>
                    <a:pt x="22" y="0"/>
                    <a:pt x="22" y="402"/>
                    <a:pt x="290" y="402"/>
                  </a:cubicBezTo>
                  <a:lnTo>
                    <a:pt x="468" y="402"/>
                  </a:lnTo>
                  <a:lnTo>
                    <a:pt x="468" y="1989"/>
                  </a:lnTo>
                  <a:lnTo>
                    <a:pt x="268" y="1989"/>
                  </a:lnTo>
                  <a:cubicBezTo>
                    <a:pt x="0" y="1989"/>
                    <a:pt x="0" y="2391"/>
                    <a:pt x="268" y="2391"/>
                  </a:cubicBezTo>
                  <a:lnTo>
                    <a:pt x="1072" y="2391"/>
                  </a:lnTo>
                  <a:cubicBezTo>
                    <a:pt x="1340" y="2391"/>
                    <a:pt x="1340" y="1989"/>
                    <a:pt x="1072" y="1989"/>
                  </a:cubicBezTo>
                  <a:lnTo>
                    <a:pt x="866" y="1989"/>
                  </a:lnTo>
                  <a:lnTo>
                    <a:pt x="866" y="200"/>
                  </a:lnTo>
                  <a:cubicBezTo>
                    <a:pt x="866" y="91"/>
                    <a:pt x="775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42;p83">
              <a:extLst>
                <a:ext uri="{FF2B5EF4-FFF2-40B4-BE49-F238E27FC236}">
                  <a16:creationId xmlns:a16="http://schemas.microsoft.com/office/drawing/2014/main" id="{F63486CA-2385-EF63-C8FA-4F204F157D9F}"/>
                </a:ext>
              </a:extLst>
            </p:cNvPr>
            <p:cNvSpPr/>
            <p:nvPr/>
          </p:nvSpPr>
          <p:spPr>
            <a:xfrm>
              <a:off x="2797670" y="1580205"/>
              <a:ext cx="19191" cy="16491"/>
            </a:xfrm>
            <a:custGeom>
              <a:avLst/>
              <a:gdLst/>
              <a:ahLst/>
              <a:cxnLst/>
              <a:rect l="l" t="t" r="r" b="b"/>
              <a:pathLst>
                <a:path w="732" h="629" extrusionOk="0">
                  <a:moveTo>
                    <a:pt x="316" y="1"/>
                  </a:moveTo>
                  <a:cubicBezTo>
                    <a:pt x="154" y="1"/>
                    <a:pt x="0" y="125"/>
                    <a:pt x="0" y="313"/>
                  </a:cubicBezTo>
                  <a:cubicBezTo>
                    <a:pt x="0" y="487"/>
                    <a:pt x="142" y="628"/>
                    <a:pt x="315" y="628"/>
                  </a:cubicBezTo>
                  <a:cubicBezTo>
                    <a:pt x="594" y="628"/>
                    <a:pt x="732" y="291"/>
                    <a:pt x="536" y="92"/>
                  </a:cubicBezTo>
                  <a:cubicBezTo>
                    <a:pt x="472" y="29"/>
                    <a:pt x="393" y="1"/>
                    <a:pt x="31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43;p83">
              <a:extLst>
                <a:ext uri="{FF2B5EF4-FFF2-40B4-BE49-F238E27FC236}">
                  <a16:creationId xmlns:a16="http://schemas.microsoft.com/office/drawing/2014/main" id="{9016719A-F6FD-0B77-E73F-EBAD5B71BBE2}"/>
                </a:ext>
              </a:extLst>
            </p:cNvPr>
            <p:cNvSpPr/>
            <p:nvPr/>
          </p:nvSpPr>
          <p:spPr>
            <a:xfrm>
              <a:off x="2963364" y="1515946"/>
              <a:ext cx="43783" cy="358393"/>
            </a:xfrm>
            <a:custGeom>
              <a:avLst/>
              <a:gdLst/>
              <a:ahLst/>
              <a:cxnLst/>
              <a:rect l="l" t="t" r="r" b="b"/>
              <a:pathLst>
                <a:path w="1670" h="13670" extrusionOk="0">
                  <a:moveTo>
                    <a:pt x="837" y="388"/>
                  </a:moveTo>
                  <a:cubicBezTo>
                    <a:pt x="1083" y="388"/>
                    <a:pt x="1279" y="591"/>
                    <a:pt x="1271" y="837"/>
                  </a:cubicBezTo>
                  <a:lnTo>
                    <a:pt x="1271" y="1851"/>
                  </a:lnTo>
                  <a:lnTo>
                    <a:pt x="402" y="1851"/>
                  </a:lnTo>
                  <a:lnTo>
                    <a:pt x="402" y="837"/>
                  </a:lnTo>
                  <a:cubicBezTo>
                    <a:pt x="395" y="591"/>
                    <a:pt x="591" y="388"/>
                    <a:pt x="837" y="388"/>
                  </a:cubicBezTo>
                  <a:close/>
                  <a:moveTo>
                    <a:pt x="1271" y="2250"/>
                  </a:moveTo>
                  <a:lnTo>
                    <a:pt x="1271" y="3058"/>
                  </a:lnTo>
                  <a:lnTo>
                    <a:pt x="402" y="3058"/>
                  </a:lnTo>
                  <a:lnTo>
                    <a:pt x="402" y="2250"/>
                  </a:lnTo>
                  <a:close/>
                  <a:moveTo>
                    <a:pt x="1181" y="11949"/>
                  </a:moveTo>
                  <a:lnTo>
                    <a:pt x="1032" y="13097"/>
                  </a:lnTo>
                  <a:cubicBezTo>
                    <a:pt x="1018" y="13192"/>
                    <a:pt x="938" y="13267"/>
                    <a:pt x="844" y="13267"/>
                  </a:cubicBezTo>
                  <a:cubicBezTo>
                    <a:pt x="841" y="13267"/>
                    <a:pt x="839" y="13267"/>
                    <a:pt x="837" y="13267"/>
                  </a:cubicBezTo>
                  <a:cubicBezTo>
                    <a:pt x="739" y="13267"/>
                    <a:pt x="656" y="13195"/>
                    <a:pt x="645" y="13097"/>
                  </a:cubicBezTo>
                  <a:lnTo>
                    <a:pt x="493" y="11949"/>
                  </a:lnTo>
                  <a:close/>
                  <a:moveTo>
                    <a:pt x="837" y="1"/>
                  </a:moveTo>
                  <a:cubicBezTo>
                    <a:pt x="373" y="1"/>
                    <a:pt x="0" y="374"/>
                    <a:pt x="0" y="837"/>
                  </a:cubicBezTo>
                  <a:lnTo>
                    <a:pt x="0" y="3532"/>
                  </a:lnTo>
                  <a:lnTo>
                    <a:pt x="0" y="5987"/>
                  </a:lnTo>
                  <a:cubicBezTo>
                    <a:pt x="0" y="6120"/>
                    <a:pt x="101" y="6186"/>
                    <a:pt x="201" y="6186"/>
                  </a:cubicBezTo>
                  <a:cubicBezTo>
                    <a:pt x="302" y="6186"/>
                    <a:pt x="402" y="6120"/>
                    <a:pt x="402" y="5987"/>
                  </a:cubicBezTo>
                  <a:lnTo>
                    <a:pt x="402" y="3460"/>
                  </a:lnTo>
                  <a:lnTo>
                    <a:pt x="1271" y="3460"/>
                  </a:lnTo>
                  <a:lnTo>
                    <a:pt x="1271" y="11550"/>
                  </a:lnTo>
                  <a:lnTo>
                    <a:pt x="402" y="11550"/>
                  </a:lnTo>
                  <a:lnTo>
                    <a:pt x="402" y="6777"/>
                  </a:lnTo>
                  <a:cubicBezTo>
                    <a:pt x="402" y="6643"/>
                    <a:pt x="302" y="6576"/>
                    <a:pt x="201" y="6576"/>
                  </a:cubicBezTo>
                  <a:cubicBezTo>
                    <a:pt x="101" y="6576"/>
                    <a:pt x="0" y="6643"/>
                    <a:pt x="0" y="6777"/>
                  </a:cubicBezTo>
                  <a:lnTo>
                    <a:pt x="0" y="11750"/>
                  </a:lnTo>
                  <a:cubicBezTo>
                    <a:pt x="0" y="11815"/>
                    <a:pt x="29" y="11873"/>
                    <a:pt x="84" y="11913"/>
                  </a:cubicBezTo>
                  <a:lnTo>
                    <a:pt x="243" y="13151"/>
                  </a:lnTo>
                  <a:cubicBezTo>
                    <a:pt x="283" y="13448"/>
                    <a:pt x="536" y="13669"/>
                    <a:pt x="837" y="13669"/>
                  </a:cubicBezTo>
                  <a:cubicBezTo>
                    <a:pt x="1134" y="13669"/>
                    <a:pt x="1387" y="13448"/>
                    <a:pt x="1427" y="13151"/>
                  </a:cubicBezTo>
                  <a:lnTo>
                    <a:pt x="1590" y="11909"/>
                  </a:lnTo>
                  <a:cubicBezTo>
                    <a:pt x="1641" y="11873"/>
                    <a:pt x="1670" y="11815"/>
                    <a:pt x="1670" y="11750"/>
                  </a:cubicBezTo>
                  <a:lnTo>
                    <a:pt x="1670" y="3532"/>
                  </a:lnTo>
                  <a:lnTo>
                    <a:pt x="1670" y="837"/>
                  </a:lnTo>
                  <a:cubicBezTo>
                    <a:pt x="1670" y="374"/>
                    <a:pt x="1297" y="1"/>
                    <a:pt x="8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352;p84">
            <a:extLst>
              <a:ext uri="{FF2B5EF4-FFF2-40B4-BE49-F238E27FC236}">
                <a16:creationId xmlns:a16="http://schemas.microsoft.com/office/drawing/2014/main" id="{87D561C4-BF34-3846-90CB-F882A07E41E7}"/>
              </a:ext>
            </a:extLst>
          </p:cNvPr>
          <p:cNvGrpSpPr/>
          <p:nvPr/>
        </p:nvGrpSpPr>
        <p:grpSpPr>
          <a:xfrm>
            <a:off x="7428753" y="-2559352"/>
            <a:ext cx="2004918" cy="2465875"/>
            <a:chOff x="3562762" y="1502933"/>
            <a:chExt cx="326535" cy="365551"/>
          </a:xfrm>
          <a:solidFill>
            <a:schemeClr val="bg1">
              <a:lumMod val="25000"/>
              <a:alpha val="16000"/>
            </a:schemeClr>
          </a:solidFill>
        </p:grpSpPr>
        <p:sp>
          <p:nvSpPr>
            <p:cNvPr id="37" name="Google Shape;12353;p84">
              <a:extLst>
                <a:ext uri="{FF2B5EF4-FFF2-40B4-BE49-F238E27FC236}">
                  <a16:creationId xmlns:a16="http://schemas.microsoft.com/office/drawing/2014/main" id="{BB7529C4-3E49-B4AB-140F-626B9F06F47D}"/>
                </a:ext>
              </a:extLst>
            </p:cNvPr>
            <p:cNvSpPr/>
            <p:nvPr/>
          </p:nvSpPr>
          <p:spPr>
            <a:xfrm>
              <a:off x="3597611" y="1508488"/>
              <a:ext cx="254715" cy="354572"/>
            </a:xfrm>
            <a:custGeom>
              <a:avLst/>
              <a:gdLst/>
              <a:ahLst/>
              <a:cxnLst/>
              <a:rect l="l" t="t" r="r" b="b"/>
              <a:pathLst>
                <a:path w="9721" h="13532" extrusionOk="0">
                  <a:moveTo>
                    <a:pt x="1258" y="0"/>
                  </a:moveTo>
                  <a:cubicBezTo>
                    <a:pt x="562" y="0"/>
                    <a:pt x="0" y="562"/>
                    <a:pt x="0" y="1258"/>
                  </a:cubicBezTo>
                  <a:lnTo>
                    <a:pt x="0" y="13532"/>
                  </a:lnTo>
                  <a:lnTo>
                    <a:pt x="7508" y="13532"/>
                  </a:lnTo>
                  <a:cubicBezTo>
                    <a:pt x="8146" y="13532"/>
                    <a:pt x="8669" y="13009"/>
                    <a:pt x="8669" y="12365"/>
                  </a:cubicBezTo>
                  <a:lnTo>
                    <a:pt x="8669" y="3216"/>
                  </a:lnTo>
                  <a:lnTo>
                    <a:pt x="8669" y="1114"/>
                  </a:lnTo>
                  <a:cubicBezTo>
                    <a:pt x="8669" y="523"/>
                    <a:pt x="9130" y="34"/>
                    <a:pt x="972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54;p84">
              <a:extLst>
                <a:ext uri="{FF2B5EF4-FFF2-40B4-BE49-F238E27FC236}">
                  <a16:creationId xmlns:a16="http://schemas.microsoft.com/office/drawing/2014/main" id="{9488ED2B-FF04-FFF9-BBA7-D00498C11260}"/>
                </a:ext>
              </a:extLst>
            </p:cNvPr>
            <p:cNvSpPr/>
            <p:nvPr/>
          </p:nvSpPr>
          <p:spPr>
            <a:xfrm>
              <a:off x="3625019" y="1508488"/>
              <a:ext cx="227307" cy="354572"/>
            </a:xfrm>
            <a:custGeom>
              <a:avLst/>
              <a:gdLst/>
              <a:ahLst/>
              <a:cxnLst/>
              <a:rect l="l" t="t" r="r" b="b"/>
              <a:pathLst>
                <a:path w="8675" h="13532" extrusionOk="0">
                  <a:moveTo>
                    <a:pt x="1263" y="0"/>
                  </a:moveTo>
                  <a:cubicBezTo>
                    <a:pt x="567" y="0"/>
                    <a:pt x="1" y="562"/>
                    <a:pt x="1" y="1258"/>
                  </a:cubicBezTo>
                  <a:lnTo>
                    <a:pt x="1" y="13532"/>
                  </a:lnTo>
                  <a:lnTo>
                    <a:pt x="6462" y="13532"/>
                  </a:lnTo>
                  <a:cubicBezTo>
                    <a:pt x="7100" y="13532"/>
                    <a:pt x="7623" y="13009"/>
                    <a:pt x="7623" y="12365"/>
                  </a:cubicBezTo>
                  <a:lnTo>
                    <a:pt x="7623" y="3216"/>
                  </a:lnTo>
                  <a:lnTo>
                    <a:pt x="7623" y="1114"/>
                  </a:lnTo>
                  <a:cubicBezTo>
                    <a:pt x="7623" y="523"/>
                    <a:pt x="8084" y="34"/>
                    <a:pt x="8675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355;p84">
              <a:extLst>
                <a:ext uri="{FF2B5EF4-FFF2-40B4-BE49-F238E27FC236}">
                  <a16:creationId xmlns:a16="http://schemas.microsoft.com/office/drawing/2014/main" id="{20F96723-F7EB-D096-E7BB-09471226296C}"/>
                </a:ext>
              </a:extLst>
            </p:cNvPr>
            <p:cNvSpPr/>
            <p:nvPr/>
          </p:nvSpPr>
          <p:spPr>
            <a:xfrm>
              <a:off x="3824761" y="1508357"/>
              <a:ext cx="59008" cy="84424"/>
            </a:xfrm>
            <a:custGeom>
              <a:avLst/>
              <a:gdLst/>
              <a:ahLst/>
              <a:cxnLst/>
              <a:rect l="l" t="t" r="r" b="b"/>
              <a:pathLst>
                <a:path w="2252" h="3222" extrusionOk="0">
                  <a:moveTo>
                    <a:pt x="1119" y="0"/>
                  </a:moveTo>
                  <a:cubicBezTo>
                    <a:pt x="500" y="5"/>
                    <a:pt x="0" y="504"/>
                    <a:pt x="0" y="1119"/>
                  </a:cubicBezTo>
                  <a:lnTo>
                    <a:pt x="0" y="3221"/>
                  </a:lnTo>
                  <a:lnTo>
                    <a:pt x="1560" y="3221"/>
                  </a:lnTo>
                  <a:cubicBezTo>
                    <a:pt x="1944" y="3221"/>
                    <a:pt x="2252" y="2909"/>
                    <a:pt x="2252" y="2525"/>
                  </a:cubicBezTo>
                  <a:lnTo>
                    <a:pt x="2252" y="1123"/>
                  </a:lnTo>
                  <a:lnTo>
                    <a:pt x="2252" y="1119"/>
                  </a:lnTo>
                  <a:cubicBezTo>
                    <a:pt x="2247" y="504"/>
                    <a:pt x="1748" y="5"/>
                    <a:pt x="113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56;p84">
              <a:extLst>
                <a:ext uri="{FF2B5EF4-FFF2-40B4-BE49-F238E27FC236}">
                  <a16:creationId xmlns:a16="http://schemas.microsoft.com/office/drawing/2014/main" id="{3F036620-70A2-D68C-1EC8-032839E561DE}"/>
                </a:ext>
              </a:extLst>
            </p:cNvPr>
            <p:cNvSpPr/>
            <p:nvPr/>
          </p:nvSpPr>
          <p:spPr>
            <a:xfrm>
              <a:off x="3568055" y="1778635"/>
              <a:ext cx="223272" cy="84320"/>
            </a:xfrm>
            <a:custGeom>
              <a:avLst/>
              <a:gdLst/>
              <a:ahLst/>
              <a:cxnLst/>
              <a:rect l="l" t="t" r="r" b="b"/>
              <a:pathLst>
                <a:path w="8521" h="3218" extrusionOk="0">
                  <a:moveTo>
                    <a:pt x="696" y="1"/>
                  </a:moveTo>
                  <a:cubicBezTo>
                    <a:pt x="312" y="1"/>
                    <a:pt x="0" y="313"/>
                    <a:pt x="0" y="697"/>
                  </a:cubicBezTo>
                  <a:lnTo>
                    <a:pt x="0" y="2103"/>
                  </a:lnTo>
                  <a:cubicBezTo>
                    <a:pt x="0" y="2171"/>
                    <a:pt x="10" y="2243"/>
                    <a:pt x="19" y="2310"/>
                  </a:cubicBezTo>
                  <a:cubicBezTo>
                    <a:pt x="120" y="2838"/>
                    <a:pt x="581" y="3217"/>
                    <a:pt x="1119" y="3217"/>
                  </a:cubicBezTo>
                  <a:lnTo>
                    <a:pt x="8521" y="3217"/>
                  </a:lnTo>
                  <a:lnTo>
                    <a:pt x="8521" y="3212"/>
                  </a:lnTo>
                  <a:cubicBezTo>
                    <a:pt x="8036" y="3150"/>
                    <a:pt x="7647" y="2785"/>
                    <a:pt x="7556" y="2310"/>
                  </a:cubicBezTo>
                  <a:cubicBezTo>
                    <a:pt x="7541" y="2243"/>
                    <a:pt x="7536" y="2171"/>
                    <a:pt x="7536" y="2103"/>
                  </a:cubicBezTo>
                  <a:lnTo>
                    <a:pt x="7536" y="697"/>
                  </a:lnTo>
                  <a:cubicBezTo>
                    <a:pt x="7536" y="313"/>
                    <a:pt x="7224" y="1"/>
                    <a:pt x="684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357;p84">
              <a:extLst>
                <a:ext uri="{FF2B5EF4-FFF2-40B4-BE49-F238E27FC236}">
                  <a16:creationId xmlns:a16="http://schemas.microsoft.com/office/drawing/2014/main" id="{0261FD3D-F924-1469-5ACD-1D575A85C70A}"/>
                </a:ext>
              </a:extLst>
            </p:cNvPr>
            <p:cNvSpPr/>
            <p:nvPr/>
          </p:nvSpPr>
          <p:spPr>
            <a:xfrm>
              <a:off x="3568553" y="1839137"/>
              <a:ext cx="222774" cy="23818"/>
            </a:xfrm>
            <a:custGeom>
              <a:avLst/>
              <a:gdLst/>
              <a:ahLst/>
              <a:cxnLst/>
              <a:rect l="l" t="t" r="r" b="b"/>
              <a:pathLst>
                <a:path w="8502" h="909" extrusionOk="0">
                  <a:moveTo>
                    <a:pt x="0" y="1"/>
                  </a:moveTo>
                  <a:cubicBezTo>
                    <a:pt x="101" y="529"/>
                    <a:pt x="562" y="908"/>
                    <a:pt x="1100" y="908"/>
                  </a:cubicBezTo>
                  <a:lnTo>
                    <a:pt x="8502" y="908"/>
                  </a:lnTo>
                  <a:lnTo>
                    <a:pt x="8502" y="903"/>
                  </a:lnTo>
                  <a:cubicBezTo>
                    <a:pt x="8017" y="841"/>
                    <a:pt x="7628" y="476"/>
                    <a:pt x="75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358;p84">
              <a:extLst>
                <a:ext uri="{FF2B5EF4-FFF2-40B4-BE49-F238E27FC236}">
                  <a16:creationId xmlns:a16="http://schemas.microsoft.com/office/drawing/2014/main" id="{3A1623E6-BF30-3941-FDAD-AC09A1BED35E}"/>
                </a:ext>
              </a:extLst>
            </p:cNvPr>
            <p:cNvSpPr/>
            <p:nvPr/>
          </p:nvSpPr>
          <p:spPr>
            <a:xfrm>
              <a:off x="3562762" y="1504924"/>
              <a:ext cx="267554" cy="363560"/>
            </a:xfrm>
            <a:custGeom>
              <a:avLst/>
              <a:gdLst/>
              <a:ahLst/>
              <a:cxnLst/>
              <a:rect l="l" t="t" r="r" b="b"/>
              <a:pathLst>
                <a:path w="10211" h="13875" extrusionOk="0">
                  <a:moveTo>
                    <a:pt x="2164" y="1"/>
                  </a:moveTo>
                  <a:cubicBezTo>
                    <a:pt x="2139" y="1"/>
                    <a:pt x="2112" y="6"/>
                    <a:pt x="2084" y="16"/>
                  </a:cubicBezTo>
                  <a:cubicBezTo>
                    <a:pt x="1508" y="232"/>
                    <a:pt x="1124" y="779"/>
                    <a:pt x="1124" y="1398"/>
                  </a:cubicBezTo>
                  <a:lnTo>
                    <a:pt x="1124" y="10240"/>
                  </a:lnTo>
                  <a:lnTo>
                    <a:pt x="207" y="10240"/>
                  </a:lnTo>
                  <a:cubicBezTo>
                    <a:pt x="92" y="10240"/>
                    <a:pt x="0" y="10336"/>
                    <a:pt x="0" y="10447"/>
                  </a:cubicBezTo>
                  <a:lnTo>
                    <a:pt x="0" y="12549"/>
                  </a:lnTo>
                  <a:cubicBezTo>
                    <a:pt x="0" y="13281"/>
                    <a:pt x="591" y="13874"/>
                    <a:pt x="1321" y="13874"/>
                  </a:cubicBezTo>
                  <a:cubicBezTo>
                    <a:pt x="1324" y="13874"/>
                    <a:pt x="1327" y="13874"/>
                    <a:pt x="1330" y="13874"/>
                  </a:cubicBezTo>
                  <a:lnTo>
                    <a:pt x="8843" y="13874"/>
                  </a:lnTo>
                  <a:cubicBezTo>
                    <a:pt x="9601" y="13869"/>
                    <a:pt x="10211" y="13260"/>
                    <a:pt x="10211" y="12501"/>
                  </a:cubicBezTo>
                  <a:lnTo>
                    <a:pt x="10211" y="6117"/>
                  </a:lnTo>
                  <a:cubicBezTo>
                    <a:pt x="10211" y="6007"/>
                    <a:pt x="10115" y="5911"/>
                    <a:pt x="10004" y="5911"/>
                  </a:cubicBezTo>
                  <a:cubicBezTo>
                    <a:pt x="9889" y="5911"/>
                    <a:pt x="9798" y="6002"/>
                    <a:pt x="9798" y="6117"/>
                  </a:cubicBezTo>
                  <a:lnTo>
                    <a:pt x="9798" y="12501"/>
                  </a:lnTo>
                  <a:cubicBezTo>
                    <a:pt x="9793" y="13029"/>
                    <a:pt x="9366" y="13457"/>
                    <a:pt x="8838" y="13457"/>
                  </a:cubicBezTo>
                  <a:cubicBezTo>
                    <a:pt x="8795" y="13457"/>
                    <a:pt x="8747" y="13452"/>
                    <a:pt x="8747" y="13452"/>
                  </a:cubicBezTo>
                  <a:cubicBezTo>
                    <a:pt x="8291" y="13394"/>
                    <a:pt x="7945" y="13005"/>
                    <a:pt x="7945" y="12549"/>
                  </a:cubicBezTo>
                  <a:lnTo>
                    <a:pt x="7945" y="11901"/>
                  </a:lnTo>
                  <a:cubicBezTo>
                    <a:pt x="7945" y="11762"/>
                    <a:pt x="7842" y="11693"/>
                    <a:pt x="7738" y="11693"/>
                  </a:cubicBezTo>
                  <a:cubicBezTo>
                    <a:pt x="7635" y="11693"/>
                    <a:pt x="7532" y="11762"/>
                    <a:pt x="7532" y="11901"/>
                  </a:cubicBezTo>
                  <a:lnTo>
                    <a:pt x="7532" y="12549"/>
                  </a:lnTo>
                  <a:cubicBezTo>
                    <a:pt x="7532" y="12885"/>
                    <a:pt x="7662" y="13212"/>
                    <a:pt x="7897" y="13457"/>
                  </a:cubicBezTo>
                  <a:cubicBezTo>
                    <a:pt x="4580" y="13457"/>
                    <a:pt x="2914" y="13460"/>
                    <a:pt x="2066" y="13460"/>
                  </a:cubicBezTo>
                  <a:cubicBezTo>
                    <a:pt x="1077" y="13460"/>
                    <a:pt x="1202" y="13456"/>
                    <a:pt x="1119" y="13437"/>
                  </a:cubicBezTo>
                  <a:cubicBezTo>
                    <a:pt x="706" y="13341"/>
                    <a:pt x="413" y="12972"/>
                    <a:pt x="408" y="12549"/>
                  </a:cubicBezTo>
                  <a:lnTo>
                    <a:pt x="408" y="10658"/>
                  </a:lnTo>
                  <a:lnTo>
                    <a:pt x="7532" y="10658"/>
                  </a:lnTo>
                  <a:lnTo>
                    <a:pt x="7532" y="11071"/>
                  </a:lnTo>
                  <a:cubicBezTo>
                    <a:pt x="7532" y="11208"/>
                    <a:pt x="7635" y="11276"/>
                    <a:pt x="7738" y="11276"/>
                  </a:cubicBezTo>
                  <a:cubicBezTo>
                    <a:pt x="7842" y="11276"/>
                    <a:pt x="7945" y="11208"/>
                    <a:pt x="7945" y="11071"/>
                  </a:cubicBezTo>
                  <a:lnTo>
                    <a:pt x="7945" y="10452"/>
                  </a:lnTo>
                  <a:cubicBezTo>
                    <a:pt x="7945" y="10336"/>
                    <a:pt x="7854" y="10240"/>
                    <a:pt x="7738" y="10240"/>
                  </a:cubicBezTo>
                  <a:lnTo>
                    <a:pt x="1537" y="10240"/>
                  </a:lnTo>
                  <a:lnTo>
                    <a:pt x="1537" y="1394"/>
                  </a:lnTo>
                  <a:cubicBezTo>
                    <a:pt x="1537" y="952"/>
                    <a:pt x="1815" y="558"/>
                    <a:pt x="2228" y="405"/>
                  </a:cubicBezTo>
                  <a:cubicBezTo>
                    <a:pt x="2459" y="319"/>
                    <a:pt x="2369" y="1"/>
                    <a:pt x="216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59;p84">
              <a:extLst>
                <a:ext uri="{FF2B5EF4-FFF2-40B4-BE49-F238E27FC236}">
                  <a16:creationId xmlns:a16="http://schemas.microsoft.com/office/drawing/2014/main" id="{3DCA88DE-CD03-47F9-DAEB-D401CAF524AC}"/>
                </a:ext>
              </a:extLst>
            </p:cNvPr>
            <p:cNvSpPr/>
            <p:nvPr/>
          </p:nvSpPr>
          <p:spPr>
            <a:xfrm>
              <a:off x="3633456" y="1502933"/>
              <a:ext cx="255841" cy="146027"/>
            </a:xfrm>
            <a:custGeom>
              <a:avLst/>
              <a:gdLst/>
              <a:ahLst/>
              <a:cxnLst/>
              <a:rect l="l" t="t" r="r" b="b"/>
              <a:pathLst>
                <a:path w="9764" h="5573" extrusionOk="0">
                  <a:moveTo>
                    <a:pt x="8411" y="418"/>
                  </a:moveTo>
                  <a:cubicBezTo>
                    <a:pt x="8414" y="418"/>
                    <a:pt x="8417" y="418"/>
                    <a:pt x="8420" y="418"/>
                  </a:cubicBezTo>
                  <a:lnTo>
                    <a:pt x="8434" y="418"/>
                  </a:lnTo>
                  <a:cubicBezTo>
                    <a:pt x="8938" y="418"/>
                    <a:pt x="9346" y="826"/>
                    <a:pt x="9346" y="1326"/>
                  </a:cubicBezTo>
                  <a:lnTo>
                    <a:pt x="9346" y="3217"/>
                  </a:lnTo>
                  <a:lnTo>
                    <a:pt x="7513" y="3217"/>
                  </a:lnTo>
                  <a:lnTo>
                    <a:pt x="7513" y="1748"/>
                  </a:lnTo>
                  <a:lnTo>
                    <a:pt x="7513" y="1326"/>
                  </a:lnTo>
                  <a:cubicBezTo>
                    <a:pt x="7508" y="825"/>
                    <a:pt x="7911" y="418"/>
                    <a:pt x="8411" y="418"/>
                  </a:cubicBezTo>
                  <a:close/>
                  <a:moveTo>
                    <a:pt x="274" y="1"/>
                  </a:moveTo>
                  <a:cubicBezTo>
                    <a:pt x="0" y="1"/>
                    <a:pt x="0" y="418"/>
                    <a:pt x="274" y="418"/>
                  </a:cubicBezTo>
                  <a:lnTo>
                    <a:pt x="7460" y="418"/>
                  </a:lnTo>
                  <a:cubicBezTo>
                    <a:pt x="7345" y="538"/>
                    <a:pt x="7253" y="682"/>
                    <a:pt x="7191" y="841"/>
                  </a:cubicBezTo>
                  <a:cubicBezTo>
                    <a:pt x="7129" y="994"/>
                    <a:pt x="7100" y="1162"/>
                    <a:pt x="7100" y="1326"/>
                  </a:cubicBezTo>
                  <a:lnTo>
                    <a:pt x="7100" y="1748"/>
                  </a:lnTo>
                  <a:lnTo>
                    <a:pt x="7100" y="5367"/>
                  </a:lnTo>
                  <a:cubicBezTo>
                    <a:pt x="7100" y="5504"/>
                    <a:pt x="7203" y="5573"/>
                    <a:pt x="7306" y="5573"/>
                  </a:cubicBezTo>
                  <a:cubicBezTo>
                    <a:pt x="7409" y="5573"/>
                    <a:pt x="7513" y="5504"/>
                    <a:pt x="7513" y="5367"/>
                  </a:cubicBezTo>
                  <a:lnTo>
                    <a:pt x="7513" y="3635"/>
                  </a:lnTo>
                  <a:lnTo>
                    <a:pt x="9553" y="3635"/>
                  </a:lnTo>
                  <a:cubicBezTo>
                    <a:pt x="9668" y="3635"/>
                    <a:pt x="9764" y="3539"/>
                    <a:pt x="9764" y="3428"/>
                  </a:cubicBezTo>
                  <a:lnTo>
                    <a:pt x="9764" y="1326"/>
                  </a:lnTo>
                  <a:cubicBezTo>
                    <a:pt x="9759" y="596"/>
                    <a:pt x="9169" y="6"/>
                    <a:pt x="84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60;p84">
              <a:extLst>
                <a:ext uri="{FF2B5EF4-FFF2-40B4-BE49-F238E27FC236}">
                  <a16:creationId xmlns:a16="http://schemas.microsoft.com/office/drawing/2014/main" id="{A0A9D2E1-2170-97B9-6FC7-959F5E66AF22}"/>
                </a:ext>
              </a:extLst>
            </p:cNvPr>
            <p:cNvSpPr/>
            <p:nvPr/>
          </p:nvSpPr>
          <p:spPr>
            <a:xfrm>
              <a:off x="3636967" y="1599043"/>
              <a:ext cx="148070" cy="10953"/>
            </a:xfrm>
            <a:custGeom>
              <a:avLst/>
              <a:gdLst/>
              <a:ahLst/>
              <a:cxnLst/>
              <a:rect l="l" t="t" r="r" b="b"/>
              <a:pathLst>
                <a:path w="5651" h="418" extrusionOk="0">
                  <a:moveTo>
                    <a:pt x="279" y="0"/>
                  </a:moveTo>
                  <a:cubicBezTo>
                    <a:pt x="1" y="0"/>
                    <a:pt x="1" y="418"/>
                    <a:pt x="279" y="418"/>
                  </a:cubicBezTo>
                  <a:lnTo>
                    <a:pt x="5372" y="418"/>
                  </a:lnTo>
                  <a:cubicBezTo>
                    <a:pt x="5651" y="418"/>
                    <a:pt x="5651" y="0"/>
                    <a:pt x="537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61;p84">
              <a:extLst>
                <a:ext uri="{FF2B5EF4-FFF2-40B4-BE49-F238E27FC236}">
                  <a16:creationId xmlns:a16="http://schemas.microsoft.com/office/drawing/2014/main" id="{40264428-1645-FBA7-F963-255A3FF55E4B}"/>
                </a:ext>
              </a:extLst>
            </p:cNvPr>
            <p:cNvSpPr/>
            <p:nvPr/>
          </p:nvSpPr>
          <p:spPr>
            <a:xfrm>
              <a:off x="3637098" y="1643561"/>
              <a:ext cx="147939" cy="10848"/>
            </a:xfrm>
            <a:custGeom>
              <a:avLst/>
              <a:gdLst/>
              <a:ahLst/>
              <a:cxnLst/>
              <a:rect l="l" t="t" r="r" b="b"/>
              <a:pathLst>
                <a:path w="5646" h="414" extrusionOk="0">
                  <a:moveTo>
                    <a:pt x="274" y="0"/>
                  </a:moveTo>
                  <a:cubicBezTo>
                    <a:pt x="0" y="0"/>
                    <a:pt x="0" y="413"/>
                    <a:pt x="274" y="413"/>
                  </a:cubicBezTo>
                  <a:lnTo>
                    <a:pt x="5367" y="413"/>
                  </a:lnTo>
                  <a:cubicBezTo>
                    <a:pt x="5646" y="413"/>
                    <a:pt x="5646" y="0"/>
                    <a:pt x="53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62;p84">
              <a:extLst>
                <a:ext uri="{FF2B5EF4-FFF2-40B4-BE49-F238E27FC236}">
                  <a16:creationId xmlns:a16="http://schemas.microsoft.com/office/drawing/2014/main" id="{2EC58F0C-8FFD-3D1A-A302-2C4B181D169F}"/>
                </a:ext>
              </a:extLst>
            </p:cNvPr>
            <p:cNvSpPr/>
            <p:nvPr/>
          </p:nvSpPr>
          <p:spPr>
            <a:xfrm>
              <a:off x="3637098" y="1688080"/>
              <a:ext cx="147939" cy="10848"/>
            </a:xfrm>
            <a:custGeom>
              <a:avLst/>
              <a:gdLst/>
              <a:ahLst/>
              <a:cxnLst/>
              <a:rect l="l" t="t" r="r" b="b"/>
              <a:pathLst>
                <a:path w="5646" h="414" extrusionOk="0">
                  <a:moveTo>
                    <a:pt x="274" y="1"/>
                  </a:moveTo>
                  <a:cubicBezTo>
                    <a:pt x="0" y="1"/>
                    <a:pt x="0" y="414"/>
                    <a:pt x="274" y="414"/>
                  </a:cubicBezTo>
                  <a:lnTo>
                    <a:pt x="5367" y="414"/>
                  </a:lnTo>
                  <a:cubicBezTo>
                    <a:pt x="5646" y="414"/>
                    <a:pt x="5646" y="1"/>
                    <a:pt x="536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363;p84">
              <a:extLst>
                <a:ext uri="{FF2B5EF4-FFF2-40B4-BE49-F238E27FC236}">
                  <a16:creationId xmlns:a16="http://schemas.microsoft.com/office/drawing/2014/main" id="{811686E8-DB4E-73CE-859E-BA90D6A5B434}"/>
                </a:ext>
              </a:extLst>
            </p:cNvPr>
            <p:cNvSpPr/>
            <p:nvPr/>
          </p:nvSpPr>
          <p:spPr>
            <a:xfrm>
              <a:off x="3637098" y="1732624"/>
              <a:ext cx="147939" cy="10822"/>
            </a:xfrm>
            <a:custGeom>
              <a:avLst/>
              <a:gdLst/>
              <a:ahLst/>
              <a:cxnLst/>
              <a:rect l="l" t="t" r="r" b="b"/>
              <a:pathLst>
                <a:path w="5646" h="413" extrusionOk="0">
                  <a:moveTo>
                    <a:pt x="274" y="0"/>
                  </a:moveTo>
                  <a:cubicBezTo>
                    <a:pt x="0" y="0"/>
                    <a:pt x="0" y="413"/>
                    <a:pt x="274" y="413"/>
                  </a:cubicBezTo>
                  <a:lnTo>
                    <a:pt x="5367" y="413"/>
                  </a:lnTo>
                  <a:cubicBezTo>
                    <a:pt x="5646" y="413"/>
                    <a:pt x="5646" y="0"/>
                    <a:pt x="53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7840D27-92EC-C829-81B2-2512DA08D2A3}"/>
              </a:ext>
            </a:extLst>
          </p:cNvPr>
          <p:cNvSpPr txBox="1"/>
          <p:nvPr/>
        </p:nvSpPr>
        <p:spPr>
          <a:xfrm>
            <a:off x="616226" y="1844320"/>
            <a:ext cx="2739295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</a:p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oil spill detection solution</a:t>
            </a:r>
          </a:p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B47FF1C-D7FC-946A-D640-E9F75080E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5D8747E9-95D3-F70F-914E-049C44FE7F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5957" y="827620"/>
            <a:ext cx="707433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sz="1400" b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B0762-0345-F0A0-0036-B53C2287E5E0}"/>
              </a:ext>
            </a:extLst>
          </p:cNvPr>
          <p:cNvSpPr txBox="1"/>
          <p:nvPr/>
        </p:nvSpPr>
        <p:spPr>
          <a:xfrm>
            <a:off x="616226" y="1844320"/>
            <a:ext cx="820081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enforce regulations and safeguard the environment from oil spill impacts</a:t>
            </a:r>
            <a:b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comprehensive, data-driven system</a:t>
            </a:r>
            <a:b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intelligence to support faster decision-making, better resource allocation, and more targeted environmental protection measures.</a:t>
            </a:r>
          </a:p>
        </p:txBody>
      </p:sp>
      <p:sp>
        <p:nvSpPr>
          <p:cNvPr id="20" name="Google Shape;260;p43">
            <a:extLst>
              <a:ext uri="{FF2B5EF4-FFF2-40B4-BE49-F238E27FC236}">
                <a16:creationId xmlns:a16="http://schemas.microsoft.com/office/drawing/2014/main" id="{8A991847-7335-57B7-5D74-051554221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7886" y="451870"/>
            <a:ext cx="489854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Value Proposition</a:t>
            </a:r>
          </a:p>
        </p:txBody>
      </p:sp>
      <p:sp>
        <p:nvSpPr>
          <p:cNvPr id="15" name="Google Shape;267;p44">
            <a:extLst>
              <a:ext uri="{FF2B5EF4-FFF2-40B4-BE49-F238E27FC236}">
                <a16:creationId xmlns:a16="http://schemas.microsoft.com/office/drawing/2014/main" id="{75343BCA-64A4-D593-52F2-B08163B1A330}"/>
              </a:ext>
            </a:extLst>
          </p:cNvPr>
          <p:cNvSpPr txBox="1">
            <a:spLocks/>
          </p:cNvSpPr>
          <p:nvPr/>
        </p:nvSpPr>
        <p:spPr>
          <a:xfrm>
            <a:off x="361234" y="948530"/>
            <a:ext cx="5328365" cy="126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solidFill>
                  <a:schemeClr val="bg2"/>
                </a:solidFill>
              </a:rPr>
              <a:t>Environmental Protection Bodies</a:t>
            </a:r>
          </a:p>
          <a:p>
            <a:pPr marL="0" indent="0"/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2" name="Google Shape;10621;p83">
            <a:extLst>
              <a:ext uri="{FF2B5EF4-FFF2-40B4-BE49-F238E27FC236}">
                <a16:creationId xmlns:a16="http://schemas.microsoft.com/office/drawing/2014/main" id="{63BFE2E2-F82C-ECBF-1D01-2D0B80FBE668}"/>
              </a:ext>
            </a:extLst>
          </p:cNvPr>
          <p:cNvGrpSpPr/>
          <p:nvPr/>
        </p:nvGrpSpPr>
        <p:grpSpPr>
          <a:xfrm>
            <a:off x="3143198" y="3980595"/>
            <a:ext cx="3014705" cy="3052105"/>
            <a:chOff x="2674893" y="1515946"/>
            <a:chExt cx="332254" cy="358393"/>
          </a:xfrm>
          <a:solidFill>
            <a:schemeClr val="bg1">
              <a:lumMod val="25000"/>
              <a:alpha val="53000"/>
            </a:schemeClr>
          </a:solidFill>
        </p:grpSpPr>
        <p:sp>
          <p:nvSpPr>
            <p:cNvPr id="3" name="Google Shape;10622;p83">
              <a:extLst>
                <a:ext uri="{FF2B5EF4-FFF2-40B4-BE49-F238E27FC236}">
                  <a16:creationId xmlns:a16="http://schemas.microsoft.com/office/drawing/2014/main" id="{2E199D4C-C411-E3EE-25D5-8B74875E969E}"/>
                </a:ext>
              </a:extLst>
            </p:cNvPr>
            <p:cNvSpPr/>
            <p:nvPr/>
          </p:nvSpPr>
          <p:spPr>
            <a:xfrm>
              <a:off x="2968582" y="1811548"/>
              <a:ext cx="33349" cy="57469"/>
            </a:xfrm>
            <a:custGeom>
              <a:avLst/>
              <a:gdLst/>
              <a:ahLst/>
              <a:cxnLst/>
              <a:rect l="l" t="t" r="r" b="b"/>
              <a:pathLst>
                <a:path w="1272" h="2192" extrusionOk="0">
                  <a:moveTo>
                    <a:pt x="0" y="0"/>
                  </a:moveTo>
                  <a:lnTo>
                    <a:pt x="243" y="1847"/>
                  </a:lnTo>
                  <a:cubicBezTo>
                    <a:pt x="268" y="2043"/>
                    <a:pt x="439" y="2191"/>
                    <a:pt x="638" y="2191"/>
                  </a:cubicBezTo>
                  <a:cubicBezTo>
                    <a:pt x="833" y="2191"/>
                    <a:pt x="1004" y="2043"/>
                    <a:pt x="1029" y="1847"/>
                  </a:cubicBezTo>
                  <a:lnTo>
                    <a:pt x="127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623;p83">
              <a:extLst>
                <a:ext uri="{FF2B5EF4-FFF2-40B4-BE49-F238E27FC236}">
                  <a16:creationId xmlns:a16="http://schemas.microsoft.com/office/drawing/2014/main" id="{6E499DAE-8319-3F90-D2D6-1E5AEDB41F9F}"/>
                </a:ext>
              </a:extLst>
            </p:cNvPr>
            <p:cNvSpPr/>
            <p:nvPr/>
          </p:nvSpPr>
          <p:spPr>
            <a:xfrm>
              <a:off x="2985282" y="1811548"/>
              <a:ext cx="16648" cy="57469"/>
            </a:xfrm>
            <a:custGeom>
              <a:avLst/>
              <a:gdLst/>
              <a:ahLst/>
              <a:cxnLst/>
              <a:rect l="l" t="t" r="r" b="b"/>
              <a:pathLst>
                <a:path w="635" h="2192" extrusionOk="0">
                  <a:moveTo>
                    <a:pt x="1" y="0"/>
                  </a:moveTo>
                  <a:lnTo>
                    <a:pt x="1" y="2191"/>
                  </a:lnTo>
                  <a:cubicBezTo>
                    <a:pt x="196" y="2191"/>
                    <a:pt x="367" y="2043"/>
                    <a:pt x="392" y="1847"/>
                  </a:cubicBezTo>
                  <a:lnTo>
                    <a:pt x="635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4;p83">
              <a:extLst>
                <a:ext uri="{FF2B5EF4-FFF2-40B4-BE49-F238E27FC236}">
                  <a16:creationId xmlns:a16="http://schemas.microsoft.com/office/drawing/2014/main" id="{450AB9B1-E1DD-DE08-0C1E-2EC3358C2B0F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25;p83">
              <a:extLst>
                <a:ext uri="{FF2B5EF4-FFF2-40B4-BE49-F238E27FC236}">
                  <a16:creationId xmlns:a16="http://schemas.microsoft.com/office/drawing/2014/main" id="{558D21DE-F167-243B-A908-2F8FA3B5FF4F}"/>
                </a:ext>
              </a:extLst>
            </p:cNvPr>
            <p:cNvSpPr/>
            <p:nvPr/>
          </p:nvSpPr>
          <p:spPr>
            <a:xfrm>
              <a:off x="2680215" y="1521268"/>
              <a:ext cx="89375" cy="89375"/>
            </a:xfrm>
            <a:custGeom>
              <a:avLst/>
              <a:gdLst/>
              <a:ahLst/>
              <a:cxnLst/>
              <a:rect l="l" t="t" r="r" b="b"/>
              <a:pathLst>
                <a:path w="3409" h="3409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3409"/>
                  </a:lnTo>
                  <a:lnTo>
                    <a:pt x="3191" y="3409"/>
                  </a:lnTo>
                  <a:cubicBezTo>
                    <a:pt x="3311" y="3409"/>
                    <a:pt x="3408" y="3311"/>
                    <a:pt x="3408" y="3191"/>
                  </a:cubicBezTo>
                  <a:lnTo>
                    <a:pt x="3408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26;p83">
              <a:extLst>
                <a:ext uri="{FF2B5EF4-FFF2-40B4-BE49-F238E27FC236}">
                  <a16:creationId xmlns:a16="http://schemas.microsoft.com/office/drawing/2014/main" id="{E75DD36B-C8A4-BCD7-00D3-9E58E1F71872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8946" y="1"/>
                  </a:moveTo>
                  <a:lnTo>
                    <a:pt x="8946" y="12358"/>
                  </a:lnTo>
                  <a:lnTo>
                    <a:pt x="0" y="12358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27;p83">
              <a:extLst>
                <a:ext uri="{FF2B5EF4-FFF2-40B4-BE49-F238E27FC236}">
                  <a16:creationId xmlns:a16="http://schemas.microsoft.com/office/drawing/2014/main" id="{F70D91FE-9977-0F11-4FF3-B6C18627D51C}"/>
                </a:ext>
              </a:extLst>
            </p:cNvPr>
            <p:cNvSpPr/>
            <p:nvPr/>
          </p:nvSpPr>
          <p:spPr>
            <a:xfrm>
              <a:off x="2680215" y="1521268"/>
              <a:ext cx="76843" cy="76843"/>
            </a:xfrm>
            <a:custGeom>
              <a:avLst/>
              <a:gdLst/>
              <a:ahLst/>
              <a:cxnLst/>
              <a:rect l="l" t="t" r="r" b="b"/>
              <a:pathLst>
                <a:path w="2931" h="2931" extrusionOk="0">
                  <a:moveTo>
                    <a:pt x="2930" y="1"/>
                  </a:moveTo>
                  <a:lnTo>
                    <a:pt x="0" y="2931"/>
                  </a:lnTo>
                  <a:lnTo>
                    <a:pt x="2930" y="2931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28;p83">
              <a:extLst>
                <a:ext uri="{FF2B5EF4-FFF2-40B4-BE49-F238E27FC236}">
                  <a16:creationId xmlns:a16="http://schemas.microsoft.com/office/drawing/2014/main" id="{A07FF88D-D5EE-D711-AF7F-668EA07A5327}"/>
                </a:ext>
              </a:extLst>
            </p:cNvPr>
            <p:cNvSpPr/>
            <p:nvPr/>
          </p:nvSpPr>
          <p:spPr>
            <a:xfrm>
              <a:off x="2968582" y="1601310"/>
              <a:ext cx="33349" cy="222691"/>
            </a:xfrm>
            <a:custGeom>
              <a:avLst/>
              <a:gdLst/>
              <a:ahLst/>
              <a:cxnLst/>
              <a:rect l="l" t="t" r="r" b="b"/>
              <a:pathLst>
                <a:path w="1272" h="8494" extrusionOk="0">
                  <a:moveTo>
                    <a:pt x="0" y="1"/>
                  </a:moveTo>
                  <a:lnTo>
                    <a:pt x="0" y="8494"/>
                  </a:lnTo>
                  <a:lnTo>
                    <a:pt x="1272" y="8494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29;p83">
              <a:extLst>
                <a:ext uri="{FF2B5EF4-FFF2-40B4-BE49-F238E27FC236}">
                  <a16:creationId xmlns:a16="http://schemas.microsoft.com/office/drawing/2014/main" id="{C425146F-2036-EA56-AE31-472A641BBC8E}"/>
                </a:ext>
              </a:extLst>
            </p:cNvPr>
            <p:cNvSpPr/>
            <p:nvPr/>
          </p:nvSpPr>
          <p:spPr>
            <a:xfrm>
              <a:off x="2985282" y="1601310"/>
              <a:ext cx="16648" cy="222691"/>
            </a:xfrm>
            <a:custGeom>
              <a:avLst/>
              <a:gdLst/>
              <a:ahLst/>
              <a:cxnLst/>
              <a:rect l="l" t="t" r="r" b="b"/>
              <a:pathLst>
                <a:path w="635" h="8494" extrusionOk="0">
                  <a:moveTo>
                    <a:pt x="1" y="1"/>
                  </a:moveTo>
                  <a:lnTo>
                    <a:pt x="1" y="8494"/>
                  </a:lnTo>
                  <a:lnTo>
                    <a:pt x="635" y="8494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30;p83">
              <a:extLst>
                <a:ext uri="{FF2B5EF4-FFF2-40B4-BE49-F238E27FC236}">
                  <a16:creationId xmlns:a16="http://schemas.microsoft.com/office/drawing/2014/main" id="{C823CFF4-D1AB-DE1B-58FA-7E408657AA9C}"/>
                </a:ext>
              </a:extLst>
            </p:cNvPr>
            <p:cNvSpPr/>
            <p:nvPr/>
          </p:nvSpPr>
          <p:spPr>
            <a:xfrm>
              <a:off x="2968582" y="1569691"/>
              <a:ext cx="33349" cy="38776"/>
            </a:xfrm>
            <a:custGeom>
              <a:avLst/>
              <a:gdLst/>
              <a:ahLst/>
              <a:cxnLst/>
              <a:rect l="l" t="t" r="r" b="b"/>
              <a:pathLst>
                <a:path w="1272" h="1479" extrusionOk="0">
                  <a:moveTo>
                    <a:pt x="0" y="1"/>
                  </a:moveTo>
                  <a:lnTo>
                    <a:pt x="0" y="1478"/>
                  </a:lnTo>
                  <a:lnTo>
                    <a:pt x="1272" y="1478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31;p83">
              <a:extLst>
                <a:ext uri="{FF2B5EF4-FFF2-40B4-BE49-F238E27FC236}">
                  <a16:creationId xmlns:a16="http://schemas.microsoft.com/office/drawing/2014/main" id="{A533033F-81ED-1A95-0762-FA3013ADE19C}"/>
                </a:ext>
              </a:extLst>
            </p:cNvPr>
            <p:cNvSpPr/>
            <p:nvPr/>
          </p:nvSpPr>
          <p:spPr>
            <a:xfrm>
              <a:off x="2985282" y="1569691"/>
              <a:ext cx="16648" cy="38776"/>
            </a:xfrm>
            <a:custGeom>
              <a:avLst/>
              <a:gdLst/>
              <a:ahLst/>
              <a:cxnLst/>
              <a:rect l="l" t="t" r="r" b="b"/>
              <a:pathLst>
                <a:path w="635" h="1479" extrusionOk="0">
                  <a:moveTo>
                    <a:pt x="1" y="1"/>
                  </a:moveTo>
                  <a:lnTo>
                    <a:pt x="1" y="1478"/>
                  </a:lnTo>
                  <a:lnTo>
                    <a:pt x="635" y="1478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32;p83">
              <a:extLst>
                <a:ext uri="{FF2B5EF4-FFF2-40B4-BE49-F238E27FC236}">
                  <a16:creationId xmlns:a16="http://schemas.microsoft.com/office/drawing/2014/main" id="{D12DB573-B46A-F243-4EBF-7B907B5C9439}"/>
                </a:ext>
              </a:extLst>
            </p:cNvPr>
            <p:cNvSpPr/>
            <p:nvPr/>
          </p:nvSpPr>
          <p:spPr>
            <a:xfrm>
              <a:off x="2968686" y="1521268"/>
              <a:ext cx="33244" cy="48450"/>
            </a:xfrm>
            <a:custGeom>
              <a:avLst/>
              <a:gdLst/>
              <a:ahLst/>
              <a:cxnLst/>
              <a:rect l="l" t="t" r="r" b="b"/>
              <a:pathLst>
                <a:path w="1268" h="1848" extrusionOk="0">
                  <a:moveTo>
                    <a:pt x="634" y="1"/>
                  </a:moveTo>
                  <a:cubicBezTo>
                    <a:pt x="283" y="1"/>
                    <a:pt x="0" y="283"/>
                    <a:pt x="0" y="634"/>
                  </a:cubicBezTo>
                  <a:lnTo>
                    <a:pt x="0" y="1848"/>
                  </a:lnTo>
                  <a:lnTo>
                    <a:pt x="1268" y="1848"/>
                  </a:lnTo>
                  <a:lnTo>
                    <a:pt x="1268" y="634"/>
                  </a:lnTo>
                  <a:cubicBezTo>
                    <a:pt x="1268" y="283"/>
                    <a:pt x="982" y="1"/>
                    <a:pt x="6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33;p83">
              <a:extLst>
                <a:ext uri="{FF2B5EF4-FFF2-40B4-BE49-F238E27FC236}">
                  <a16:creationId xmlns:a16="http://schemas.microsoft.com/office/drawing/2014/main" id="{993D7268-DCF0-A877-979E-0C2856308E92}"/>
                </a:ext>
              </a:extLst>
            </p:cNvPr>
            <p:cNvSpPr/>
            <p:nvPr/>
          </p:nvSpPr>
          <p:spPr>
            <a:xfrm>
              <a:off x="2985282" y="1521268"/>
              <a:ext cx="16648" cy="48450"/>
            </a:xfrm>
            <a:custGeom>
              <a:avLst/>
              <a:gdLst/>
              <a:ahLst/>
              <a:cxnLst/>
              <a:rect l="l" t="t" r="r" b="b"/>
              <a:pathLst>
                <a:path w="63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635" y="1848"/>
                  </a:lnTo>
                  <a:lnTo>
                    <a:pt x="635" y="634"/>
                  </a:lnTo>
                  <a:cubicBezTo>
                    <a:pt x="635" y="283"/>
                    <a:pt x="349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34;p83">
              <a:extLst>
                <a:ext uri="{FF2B5EF4-FFF2-40B4-BE49-F238E27FC236}">
                  <a16:creationId xmlns:a16="http://schemas.microsoft.com/office/drawing/2014/main" id="{A9B8A1A8-7071-5A2A-0C43-6BA738BBA410}"/>
                </a:ext>
              </a:extLst>
            </p:cNvPr>
            <p:cNvSpPr/>
            <p:nvPr/>
          </p:nvSpPr>
          <p:spPr>
            <a:xfrm>
              <a:off x="2674998" y="1515946"/>
              <a:ext cx="268074" cy="358393"/>
            </a:xfrm>
            <a:custGeom>
              <a:avLst/>
              <a:gdLst/>
              <a:ahLst/>
              <a:cxnLst/>
              <a:rect l="l" t="t" r="r" b="b"/>
              <a:pathLst>
                <a:path w="10225" h="13670" extrusionOk="0">
                  <a:moveTo>
                    <a:pt x="7059" y="1"/>
                  </a:moveTo>
                  <a:cubicBezTo>
                    <a:pt x="6791" y="1"/>
                    <a:pt x="6791" y="403"/>
                    <a:pt x="7059" y="403"/>
                  </a:cubicBezTo>
                  <a:lnTo>
                    <a:pt x="9819" y="403"/>
                  </a:lnTo>
                  <a:lnTo>
                    <a:pt x="9819" y="13267"/>
                  </a:lnTo>
                  <a:lnTo>
                    <a:pt x="399" y="13267"/>
                  </a:lnTo>
                  <a:lnTo>
                    <a:pt x="399" y="11688"/>
                  </a:lnTo>
                  <a:cubicBezTo>
                    <a:pt x="399" y="11554"/>
                    <a:pt x="299" y="11487"/>
                    <a:pt x="199" y="11487"/>
                  </a:cubicBezTo>
                  <a:cubicBezTo>
                    <a:pt x="100" y="11487"/>
                    <a:pt x="0" y="11554"/>
                    <a:pt x="0" y="11688"/>
                  </a:cubicBezTo>
                  <a:lnTo>
                    <a:pt x="0" y="13470"/>
                  </a:lnTo>
                  <a:cubicBezTo>
                    <a:pt x="0" y="13579"/>
                    <a:pt x="87" y="13669"/>
                    <a:pt x="199" y="13669"/>
                  </a:cubicBezTo>
                  <a:lnTo>
                    <a:pt x="10025" y="13669"/>
                  </a:lnTo>
                  <a:cubicBezTo>
                    <a:pt x="10134" y="13669"/>
                    <a:pt x="10224" y="13579"/>
                    <a:pt x="10224" y="13470"/>
                  </a:cubicBezTo>
                  <a:lnTo>
                    <a:pt x="10224" y="204"/>
                  </a:lnTo>
                  <a:cubicBezTo>
                    <a:pt x="10224" y="91"/>
                    <a:pt x="10134" y="1"/>
                    <a:pt x="1002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35;p83">
              <a:extLst>
                <a:ext uri="{FF2B5EF4-FFF2-40B4-BE49-F238E27FC236}">
                  <a16:creationId xmlns:a16="http://schemas.microsoft.com/office/drawing/2014/main" id="{C374A2F4-DCE7-096A-703B-80EE6400CD29}"/>
                </a:ext>
              </a:extLst>
            </p:cNvPr>
            <p:cNvSpPr/>
            <p:nvPr/>
          </p:nvSpPr>
          <p:spPr>
            <a:xfrm>
              <a:off x="2674893" y="1515946"/>
              <a:ext cx="171515" cy="290962"/>
            </a:xfrm>
            <a:custGeom>
              <a:avLst/>
              <a:gdLst/>
              <a:ahLst/>
              <a:cxnLst/>
              <a:rect l="l" t="t" r="r" b="b"/>
              <a:pathLst>
                <a:path w="6542" h="11098" extrusionOk="0">
                  <a:moveTo>
                    <a:pt x="2934" y="685"/>
                  </a:moveTo>
                  <a:lnTo>
                    <a:pt x="2934" y="2934"/>
                  </a:lnTo>
                  <a:lnTo>
                    <a:pt x="685" y="2934"/>
                  </a:lnTo>
                  <a:lnTo>
                    <a:pt x="2934" y="685"/>
                  </a:lnTo>
                  <a:close/>
                  <a:moveTo>
                    <a:pt x="3133" y="1"/>
                  </a:moveTo>
                  <a:cubicBezTo>
                    <a:pt x="2988" y="1"/>
                    <a:pt x="2844" y="211"/>
                    <a:pt x="2753" y="301"/>
                  </a:cubicBezTo>
                  <a:lnTo>
                    <a:pt x="124" y="2931"/>
                  </a:lnTo>
                  <a:cubicBezTo>
                    <a:pt x="66" y="2989"/>
                    <a:pt x="0" y="3043"/>
                    <a:pt x="0" y="3134"/>
                  </a:cubicBezTo>
                  <a:lnTo>
                    <a:pt x="0" y="10899"/>
                  </a:lnTo>
                  <a:cubicBezTo>
                    <a:pt x="0" y="11009"/>
                    <a:pt x="88" y="11098"/>
                    <a:pt x="197" y="11098"/>
                  </a:cubicBezTo>
                  <a:cubicBezTo>
                    <a:pt x="199" y="11098"/>
                    <a:pt x="201" y="11098"/>
                    <a:pt x="203" y="11098"/>
                  </a:cubicBezTo>
                  <a:cubicBezTo>
                    <a:pt x="316" y="11098"/>
                    <a:pt x="403" y="11011"/>
                    <a:pt x="403" y="10899"/>
                  </a:cubicBezTo>
                  <a:lnTo>
                    <a:pt x="403" y="3333"/>
                  </a:lnTo>
                  <a:lnTo>
                    <a:pt x="3133" y="3333"/>
                  </a:lnTo>
                  <a:cubicBezTo>
                    <a:pt x="3246" y="3333"/>
                    <a:pt x="3336" y="3246"/>
                    <a:pt x="3336" y="3134"/>
                  </a:cubicBezTo>
                  <a:lnTo>
                    <a:pt x="3336" y="403"/>
                  </a:lnTo>
                  <a:lnTo>
                    <a:pt x="6273" y="403"/>
                  </a:lnTo>
                  <a:cubicBezTo>
                    <a:pt x="6541" y="403"/>
                    <a:pt x="6541" y="1"/>
                    <a:pt x="6273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36;p83">
              <a:extLst>
                <a:ext uri="{FF2B5EF4-FFF2-40B4-BE49-F238E27FC236}">
                  <a16:creationId xmlns:a16="http://schemas.microsoft.com/office/drawing/2014/main" id="{8FDF21C7-8A3C-058C-DB83-35DBE6408015}"/>
                </a:ext>
              </a:extLst>
            </p:cNvPr>
            <p:cNvSpPr/>
            <p:nvPr/>
          </p:nvSpPr>
          <p:spPr>
            <a:xfrm>
              <a:off x="2729006" y="1758169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37;p83">
              <a:extLst>
                <a:ext uri="{FF2B5EF4-FFF2-40B4-BE49-F238E27FC236}">
                  <a16:creationId xmlns:a16="http://schemas.microsoft.com/office/drawing/2014/main" id="{457B32DF-AF28-9035-3A0B-EF0A4F5E06D2}"/>
                </a:ext>
              </a:extLst>
            </p:cNvPr>
            <p:cNvSpPr/>
            <p:nvPr/>
          </p:nvSpPr>
          <p:spPr>
            <a:xfrm>
              <a:off x="2801943" y="1822271"/>
              <a:ext cx="86990" cy="10461"/>
            </a:xfrm>
            <a:custGeom>
              <a:avLst/>
              <a:gdLst/>
              <a:ahLst/>
              <a:cxnLst/>
              <a:rect l="l" t="t" r="r" b="b"/>
              <a:pathLst>
                <a:path w="3318" h="399" extrusionOk="0">
                  <a:moveTo>
                    <a:pt x="3057" y="0"/>
                  </a:moveTo>
                  <a:cubicBezTo>
                    <a:pt x="3056" y="0"/>
                    <a:pt x="3055" y="0"/>
                    <a:pt x="3053" y="0"/>
                  </a:cubicBezTo>
                  <a:lnTo>
                    <a:pt x="268" y="0"/>
                  </a:lnTo>
                  <a:cubicBezTo>
                    <a:pt x="0" y="0"/>
                    <a:pt x="0" y="399"/>
                    <a:pt x="268" y="399"/>
                  </a:cubicBezTo>
                  <a:lnTo>
                    <a:pt x="3053" y="399"/>
                  </a:lnTo>
                  <a:cubicBezTo>
                    <a:pt x="3317" y="399"/>
                    <a:pt x="3318" y="0"/>
                    <a:pt x="305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38;p83">
              <a:extLst>
                <a:ext uri="{FF2B5EF4-FFF2-40B4-BE49-F238E27FC236}">
                  <a16:creationId xmlns:a16="http://schemas.microsoft.com/office/drawing/2014/main" id="{43F93D33-7336-34D0-2E56-5787D79DD59C}"/>
                </a:ext>
              </a:extLst>
            </p:cNvPr>
            <p:cNvSpPr/>
            <p:nvPr/>
          </p:nvSpPr>
          <p:spPr>
            <a:xfrm>
              <a:off x="2729006" y="1731584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39;p83">
              <a:extLst>
                <a:ext uri="{FF2B5EF4-FFF2-40B4-BE49-F238E27FC236}">
                  <a16:creationId xmlns:a16="http://schemas.microsoft.com/office/drawing/2014/main" id="{D9E9F4EB-C1DD-A046-94D0-9CA0D76DFBBF}"/>
                </a:ext>
              </a:extLst>
            </p:cNvPr>
            <p:cNvSpPr/>
            <p:nvPr/>
          </p:nvSpPr>
          <p:spPr>
            <a:xfrm>
              <a:off x="2729006" y="1705000"/>
              <a:ext cx="159927" cy="10487"/>
            </a:xfrm>
            <a:custGeom>
              <a:avLst/>
              <a:gdLst/>
              <a:ahLst/>
              <a:cxnLst/>
              <a:rect l="l" t="t" r="r" b="b"/>
              <a:pathLst>
                <a:path w="6100" h="400" extrusionOk="0">
                  <a:moveTo>
                    <a:pt x="265" y="1"/>
                  </a:move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100" y="399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40;p83">
              <a:extLst>
                <a:ext uri="{FF2B5EF4-FFF2-40B4-BE49-F238E27FC236}">
                  <a16:creationId xmlns:a16="http://schemas.microsoft.com/office/drawing/2014/main" id="{D2FD36E3-33D1-5F32-BF3B-246EC3A0C742}"/>
                </a:ext>
              </a:extLst>
            </p:cNvPr>
            <p:cNvSpPr/>
            <p:nvPr/>
          </p:nvSpPr>
          <p:spPr>
            <a:xfrm>
              <a:off x="2729006" y="1678415"/>
              <a:ext cx="159927" cy="10461"/>
            </a:xfrm>
            <a:custGeom>
              <a:avLst/>
              <a:gdLst/>
              <a:ahLst/>
              <a:cxnLst/>
              <a:rect l="l" t="t" r="r" b="b"/>
              <a:pathLst>
                <a:path w="6100" h="399" extrusionOk="0">
                  <a:moveTo>
                    <a:pt x="5839" y="1"/>
                  </a:moveTo>
                  <a:cubicBezTo>
                    <a:pt x="5838" y="1"/>
                    <a:pt x="5837" y="1"/>
                    <a:pt x="5835" y="1"/>
                  </a:cubicBezTo>
                  <a:lnTo>
                    <a:pt x="265" y="1"/>
                  </a:ln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099" y="399"/>
                    <a:pt x="6100" y="1"/>
                    <a:pt x="58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41;p83">
              <a:extLst>
                <a:ext uri="{FF2B5EF4-FFF2-40B4-BE49-F238E27FC236}">
                  <a16:creationId xmlns:a16="http://schemas.microsoft.com/office/drawing/2014/main" id="{EC0BD5DA-78BC-EDE9-FC9E-561A5A97606D}"/>
                </a:ext>
              </a:extLst>
            </p:cNvPr>
            <p:cNvSpPr/>
            <p:nvPr/>
          </p:nvSpPr>
          <p:spPr>
            <a:xfrm>
              <a:off x="2791404" y="1599894"/>
              <a:ext cx="35158" cy="62686"/>
            </a:xfrm>
            <a:custGeom>
              <a:avLst/>
              <a:gdLst/>
              <a:ahLst/>
              <a:cxnLst/>
              <a:rect l="l" t="t" r="r" b="b"/>
              <a:pathLst>
                <a:path w="1341" h="2391" extrusionOk="0">
                  <a:moveTo>
                    <a:pt x="290" y="0"/>
                  </a:moveTo>
                  <a:cubicBezTo>
                    <a:pt x="22" y="0"/>
                    <a:pt x="22" y="402"/>
                    <a:pt x="290" y="402"/>
                  </a:cubicBezTo>
                  <a:lnTo>
                    <a:pt x="468" y="402"/>
                  </a:lnTo>
                  <a:lnTo>
                    <a:pt x="468" y="1989"/>
                  </a:lnTo>
                  <a:lnTo>
                    <a:pt x="268" y="1989"/>
                  </a:lnTo>
                  <a:cubicBezTo>
                    <a:pt x="0" y="1989"/>
                    <a:pt x="0" y="2391"/>
                    <a:pt x="268" y="2391"/>
                  </a:cubicBezTo>
                  <a:lnTo>
                    <a:pt x="1072" y="2391"/>
                  </a:lnTo>
                  <a:cubicBezTo>
                    <a:pt x="1340" y="2391"/>
                    <a:pt x="1340" y="1989"/>
                    <a:pt x="1072" y="1989"/>
                  </a:cubicBezTo>
                  <a:lnTo>
                    <a:pt x="866" y="1989"/>
                  </a:lnTo>
                  <a:lnTo>
                    <a:pt x="866" y="200"/>
                  </a:lnTo>
                  <a:cubicBezTo>
                    <a:pt x="866" y="91"/>
                    <a:pt x="775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42;p83">
              <a:extLst>
                <a:ext uri="{FF2B5EF4-FFF2-40B4-BE49-F238E27FC236}">
                  <a16:creationId xmlns:a16="http://schemas.microsoft.com/office/drawing/2014/main" id="{B1C5A787-542A-B63C-AAA7-B799136A140E}"/>
                </a:ext>
              </a:extLst>
            </p:cNvPr>
            <p:cNvSpPr/>
            <p:nvPr/>
          </p:nvSpPr>
          <p:spPr>
            <a:xfrm>
              <a:off x="2797670" y="1580205"/>
              <a:ext cx="19191" cy="16491"/>
            </a:xfrm>
            <a:custGeom>
              <a:avLst/>
              <a:gdLst/>
              <a:ahLst/>
              <a:cxnLst/>
              <a:rect l="l" t="t" r="r" b="b"/>
              <a:pathLst>
                <a:path w="732" h="629" extrusionOk="0">
                  <a:moveTo>
                    <a:pt x="316" y="1"/>
                  </a:moveTo>
                  <a:cubicBezTo>
                    <a:pt x="154" y="1"/>
                    <a:pt x="0" y="125"/>
                    <a:pt x="0" y="313"/>
                  </a:cubicBezTo>
                  <a:cubicBezTo>
                    <a:pt x="0" y="487"/>
                    <a:pt x="142" y="628"/>
                    <a:pt x="315" y="628"/>
                  </a:cubicBezTo>
                  <a:cubicBezTo>
                    <a:pt x="594" y="628"/>
                    <a:pt x="732" y="291"/>
                    <a:pt x="536" y="92"/>
                  </a:cubicBezTo>
                  <a:cubicBezTo>
                    <a:pt x="472" y="29"/>
                    <a:pt x="393" y="1"/>
                    <a:pt x="31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43;p83">
              <a:extLst>
                <a:ext uri="{FF2B5EF4-FFF2-40B4-BE49-F238E27FC236}">
                  <a16:creationId xmlns:a16="http://schemas.microsoft.com/office/drawing/2014/main" id="{0FAEF613-9EFB-9780-111E-81B078F0D2AA}"/>
                </a:ext>
              </a:extLst>
            </p:cNvPr>
            <p:cNvSpPr/>
            <p:nvPr/>
          </p:nvSpPr>
          <p:spPr>
            <a:xfrm>
              <a:off x="2963364" y="1515946"/>
              <a:ext cx="43783" cy="358393"/>
            </a:xfrm>
            <a:custGeom>
              <a:avLst/>
              <a:gdLst/>
              <a:ahLst/>
              <a:cxnLst/>
              <a:rect l="l" t="t" r="r" b="b"/>
              <a:pathLst>
                <a:path w="1670" h="13670" extrusionOk="0">
                  <a:moveTo>
                    <a:pt x="837" y="388"/>
                  </a:moveTo>
                  <a:cubicBezTo>
                    <a:pt x="1083" y="388"/>
                    <a:pt x="1279" y="591"/>
                    <a:pt x="1271" y="837"/>
                  </a:cubicBezTo>
                  <a:lnTo>
                    <a:pt x="1271" y="1851"/>
                  </a:lnTo>
                  <a:lnTo>
                    <a:pt x="402" y="1851"/>
                  </a:lnTo>
                  <a:lnTo>
                    <a:pt x="402" y="837"/>
                  </a:lnTo>
                  <a:cubicBezTo>
                    <a:pt x="395" y="591"/>
                    <a:pt x="591" y="388"/>
                    <a:pt x="837" y="388"/>
                  </a:cubicBezTo>
                  <a:close/>
                  <a:moveTo>
                    <a:pt x="1271" y="2250"/>
                  </a:moveTo>
                  <a:lnTo>
                    <a:pt x="1271" y="3058"/>
                  </a:lnTo>
                  <a:lnTo>
                    <a:pt x="402" y="3058"/>
                  </a:lnTo>
                  <a:lnTo>
                    <a:pt x="402" y="2250"/>
                  </a:lnTo>
                  <a:close/>
                  <a:moveTo>
                    <a:pt x="1181" y="11949"/>
                  </a:moveTo>
                  <a:lnTo>
                    <a:pt x="1032" y="13097"/>
                  </a:lnTo>
                  <a:cubicBezTo>
                    <a:pt x="1018" y="13192"/>
                    <a:pt x="938" y="13267"/>
                    <a:pt x="844" y="13267"/>
                  </a:cubicBezTo>
                  <a:cubicBezTo>
                    <a:pt x="841" y="13267"/>
                    <a:pt x="839" y="13267"/>
                    <a:pt x="837" y="13267"/>
                  </a:cubicBezTo>
                  <a:cubicBezTo>
                    <a:pt x="739" y="13267"/>
                    <a:pt x="656" y="13195"/>
                    <a:pt x="645" y="13097"/>
                  </a:cubicBezTo>
                  <a:lnTo>
                    <a:pt x="493" y="11949"/>
                  </a:lnTo>
                  <a:close/>
                  <a:moveTo>
                    <a:pt x="837" y="1"/>
                  </a:moveTo>
                  <a:cubicBezTo>
                    <a:pt x="373" y="1"/>
                    <a:pt x="0" y="374"/>
                    <a:pt x="0" y="837"/>
                  </a:cubicBezTo>
                  <a:lnTo>
                    <a:pt x="0" y="3532"/>
                  </a:lnTo>
                  <a:lnTo>
                    <a:pt x="0" y="5987"/>
                  </a:lnTo>
                  <a:cubicBezTo>
                    <a:pt x="0" y="6120"/>
                    <a:pt x="101" y="6186"/>
                    <a:pt x="201" y="6186"/>
                  </a:cubicBezTo>
                  <a:cubicBezTo>
                    <a:pt x="302" y="6186"/>
                    <a:pt x="402" y="6120"/>
                    <a:pt x="402" y="5987"/>
                  </a:cubicBezTo>
                  <a:lnTo>
                    <a:pt x="402" y="3460"/>
                  </a:lnTo>
                  <a:lnTo>
                    <a:pt x="1271" y="3460"/>
                  </a:lnTo>
                  <a:lnTo>
                    <a:pt x="1271" y="11550"/>
                  </a:lnTo>
                  <a:lnTo>
                    <a:pt x="402" y="11550"/>
                  </a:lnTo>
                  <a:lnTo>
                    <a:pt x="402" y="6777"/>
                  </a:lnTo>
                  <a:cubicBezTo>
                    <a:pt x="402" y="6643"/>
                    <a:pt x="302" y="6576"/>
                    <a:pt x="201" y="6576"/>
                  </a:cubicBezTo>
                  <a:cubicBezTo>
                    <a:pt x="101" y="6576"/>
                    <a:pt x="0" y="6643"/>
                    <a:pt x="0" y="6777"/>
                  </a:cubicBezTo>
                  <a:lnTo>
                    <a:pt x="0" y="11750"/>
                  </a:lnTo>
                  <a:cubicBezTo>
                    <a:pt x="0" y="11815"/>
                    <a:pt x="29" y="11873"/>
                    <a:pt x="84" y="11913"/>
                  </a:cubicBezTo>
                  <a:lnTo>
                    <a:pt x="243" y="13151"/>
                  </a:lnTo>
                  <a:cubicBezTo>
                    <a:pt x="283" y="13448"/>
                    <a:pt x="536" y="13669"/>
                    <a:pt x="837" y="13669"/>
                  </a:cubicBezTo>
                  <a:cubicBezTo>
                    <a:pt x="1134" y="13669"/>
                    <a:pt x="1387" y="13448"/>
                    <a:pt x="1427" y="13151"/>
                  </a:cubicBezTo>
                  <a:lnTo>
                    <a:pt x="1590" y="11909"/>
                  </a:lnTo>
                  <a:cubicBezTo>
                    <a:pt x="1641" y="11873"/>
                    <a:pt x="1670" y="11815"/>
                    <a:pt x="1670" y="11750"/>
                  </a:cubicBezTo>
                  <a:lnTo>
                    <a:pt x="1670" y="3532"/>
                  </a:lnTo>
                  <a:lnTo>
                    <a:pt x="1670" y="837"/>
                  </a:lnTo>
                  <a:cubicBezTo>
                    <a:pt x="1670" y="374"/>
                    <a:pt x="1297" y="1"/>
                    <a:pt x="8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431;p84">
            <a:extLst>
              <a:ext uri="{FF2B5EF4-FFF2-40B4-BE49-F238E27FC236}">
                <a16:creationId xmlns:a16="http://schemas.microsoft.com/office/drawing/2014/main" id="{1A50D428-3E83-1ED2-84EE-85114D1AB47F}"/>
              </a:ext>
            </a:extLst>
          </p:cNvPr>
          <p:cNvGrpSpPr/>
          <p:nvPr/>
        </p:nvGrpSpPr>
        <p:grpSpPr>
          <a:xfrm rot="5400000">
            <a:off x="10070187" y="2107204"/>
            <a:ext cx="461108" cy="2164328"/>
            <a:chOff x="4110892" y="2421802"/>
            <a:chExt cx="95115" cy="365368"/>
          </a:xfrm>
          <a:solidFill>
            <a:schemeClr val="bg1">
              <a:lumMod val="75000"/>
              <a:alpha val="21000"/>
            </a:schemeClr>
          </a:solidFill>
        </p:grpSpPr>
        <p:sp>
          <p:nvSpPr>
            <p:cNvPr id="37" name="Google Shape;12432;p84">
              <a:extLst>
                <a:ext uri="{FF2B5EF4-FFF2-40B4-BE49-F238E27FC236}">
                  <a16:creationId xmlns:a16="http://schemas.microsoft.com/office/drawing/2014/main" id="{666B60DA-C590-0483-2CE0-45385ECC53C1}"/>
                </a:ext>
              </a:extLst>
            </p:cNvPr>
            <p:cNvSpPr/>
            <p:nvPr/>
          </p:nvSpPr>
          <p:spPr>
            <a:xfrm>
              <a:off x="4116185" y="2427095"/>
              <a:ext cx="84424" cy="354782"/>
            </a:xfrm>
            <a:custGeom>
              <a:avLst/>
              <a:gdLst/>
              <a:ahLst/>
              <a:cxnLst/>
              <a:rect l="l" t="t" r="r" b="b"/>
              <a:pathLst>
                <a:path w="3222" h="13540" extrusionOk="0">
                  <a:moveTo>
                    <a:pt x="1611" y="1"/>
                  </a:moveTo>
                  <a:cubicBezTo>
                    <a:pt x="1395" y="1"/>
                    <a:pt x="1180" y="111"/>
                    <a:pt x="1066" y="329"/>
                  </a:cubicBezTo>
                  <a:lnTo>
                    <a:pt x="908" y="632"/>
                  </a:lnTo>
                  <a:lnTo>
                    <a:pt x="159" y="2758"/>
                  </a:lnTo>
                  <a:cubicBezTo>
                    <a:pt x="53" y="2955"/>
                    <a:pt x="1" y="3171"/>
                    <a:pt x="1" y="3392"/>
                  </a:cubicBezTo>
                  <a:lnTo>
                    <a:pt x="1" y="12579"/>
                  </a:lnTo>
                  <a:cubicBezTo>
                    <a:pt x="1" y="13107"/>
                    <a:pt x="433" y="13539"/>
                    <a:pt x="961" y="13539"/>
                  </a:cubicBezTo>
                  <a:lnTo>
                    <a:pt x="2262" y="13539"/>
                  </a:lnTo>
                  <a:cubicBezTo>
                    <a:pt x="2790" y="13539"/>
                    <a:pt x="3222" y="13107"/>
                    <a:pt x="3222" y="12579"/>
                  </a:cubicBezTo>
                  <a:lnTo>
                    <a:pt x="3222" y="3392"/>
                  </a:lnTo>
                  <a:cubicBezTo>
                    <a:pt x="3222" y="3171"/>
                    <a:pt x="3164" y="2950"/>
                    <a:pt x="3063" y="2753"/>
                  </a:cubicBezTo>
                  <a:lnTo>
                    <a:pt x="2314" y="632"/>
                  </a:lnTo>
                  <a:lnTo>
                    <a:pt x="2156" y="329"/>
                  </a:lnTo>
                  <a:cubicBezTo>
                    <a:pt x="2151" y="320"/>
                    <a:pt x="2142" y="305"/>
                    <a:pt x="2137" y="296"/>
                  </a:cubicBezTo>
                  <a:cubicBezTo>
                    <a:pt x="2016" y="98"/>
                    <a:pt x="1813" y="1"/>
                    <a:pt x="161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433;p84">
              <a:extLst>
                <a:ext uri="{FF2B5EF4-FFF2-40B4-BE49-F238E27FC236}">
                  <a16:creationId xmlns:a16="http://schemas.microsoft.com/office/drawing/2014/main" id="{6302C408-112F-5BF1-2466-AA095CF89649}"/>
                </a:ext>
              </a:extLst>
            </p:cNvPr>
            <p:cNvSpPr/>
            <p:nvPr/>
          </p:nvSpPr>
          <p:spPr>
            <a:xfrm>
              <a:off x="4143724" y="2434825"/>
              <a:ext cx="56886" cy="347052"/>
            </a:xfrm>
            <a:custGeom>
              <a:avLst/>
              <a:gdLst/>
              <a:ahLst/>
              <a:cxnLst/>
              <a:rect l="l" t="t" r="r" b="b"/>
              <a:pathLst>
                <a:path w="2171" h="13245" extrusionOk="0">
                  <a:moveTo>
                    <a:pt x="1086" y="1"/>
                  </a:moveTo>
                  <a:cubicBezTo>
                    <a:pt x="1081" y="10"/>
                    <a:pt x="1071" y="25"/>
                    <a:pt x="1067" y="34"/>
                  </a:cubicBezTo>
                  <a:lnTo>
                    <a:pt x="908" y="337"/>
                  </a:lnTo>
                  <a:lnTo>
                    <a:pt x="164" y="2463"/>
                  </a:lnTo>
                  <a:cubicBezTo>
                    <a:pt x="58" y="2655"/>
                    <a:pt x="1" y="2876"/>
                    <a:pt x="1" y="3097"/>
                  </a:cubicBezTo>
                  <a:lnTo>
                    <a:pt x="1" y="12284"/>
                  </a:lnTo>
                  <a:cubicBezTo>
                    <a:pt x="1" y="12812"/>
                    <a:pt x="428" y="13244"/>
                    <a:pt x="961" y="13244"/>
                  </a:cubicBezTo>
                  <a:lnTo>
                    <a:pt x="1211" y="13244"/>
                  </a:lnTo>
                  <a:cubicBezTo>
                    <a:pt x="1739" y="13244"/>
                    <a:pt x="2171" y="12812"/>
                    <a:pt x="2171" y="12284"/>
                  </a:cubicBezTo>
                  <a:lnTo>
                    <a:pt x="2171" y="3097"/>
                  </a:lnTo>
                  <a:cubicBezTo>
                    <a:pt x="2171" y="2871"/>
                    <a:pt x="2118" y="2655"/>
                    <a:pt x="2012" y="2458"/>
                  </a:cubicBezTo>
                  <a:lnTo>
                    <a:pt x="1268" y="337"/>
                  </a:lnTo>
                  <a:lnTo>
                    <a:pt x="1110" y="34"/>
                  </a:lnTo>
                  <a:cubicBezTo>
                    <a:pt x="1100" y="25"/>
                    <a:pt x="1095" y="10"/>
                    <a:pt x="108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34;p84">
              <a:extLst>
                <a:ext uri="{FF2B5EF4-FFF2-40B4-BE49-F238E27FC236}">
                  <a16:creationId xmlns:a16="http://schemas.microsoft.com/office/drawing/2014/main" id="{9C08901A-3635-79F2-70EB-80D0910EFDF0}"/>
                </a:ext>
              </a:extLst>
            </p:cNvPr>
            <p:cNvSpPr/>
            <p:nvPr/>
          </p:nvSpPr>
          <p:spPr>
            <a:xfrm>
              <a:off x="4116185" y="2507903"/>
              <a:ext cx="84424" cy="273973"/>
            </a:xfrm>
            <a:custGeom>
              <a:avLst/>
              <a:gdLst/>
              <a:ahLst/>
              <a:cxnLst/>
              <a:rect l="l" t="t" r="r" b="b"/>
              <a:pathLst>
                <a:path w="3222" h="10456" extrusionOk="0">
                  <a:moveTo>
                    <a:pt x="34" y="1"/>
                  </a:moveTo>
                  <a:cubicBezTo>
                    <a:pt x="10" y="101"/>
                    <a:pt x="1" y="207"/>
                    <a:pt x="1" y="308"/>
                  </a:cubicBezTo>
                  <a:lnTo>
                    <a:pt x="1" y="9495"/>
                  </a:lnTo>
                  <a:cubicBezTo>
                    <a:pt x="1" y="10023"/>
                    <a:pt x="433" y="10455"/>
                    <a:pt x="961" y="10455"/>
                  </a:cubicBezTo>
                  <a:lnTo>
                    <a:pt x="2262" y="10455"/>
                  </a:lnTo>
                  <a:cubicBezTo>
                    <a:pt x="2790" y="10455"/>
                    <a:pt x="3222" y="10023"/>
                    <a:pt x="3222" y="9495"/>
                  </a:cubicBezTo>
                  <a:lnTo>
                    <a:pt x="3222" y="308"/>
                  </a:lnTo>
                  <a:cubicBezTo>
                    <a:pt x="3222" y="207"/>
                    <a:pt x="3212" y="101"/>
                    <a:pt x="3188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35;p84">
              <a:extLst>
                <a:ext uri="{FF2B5EF4-FFF2-40B4-BE49-F238E27FC236}">
                  <a16:creationId xmlns:a16="http://schemas.microsoft.com/office/drawing/2014/main" id="{33BA0C48-DF5B-FED8-1A70-7320F9F80D1B}"/>
                </a:ext>
              </a:extLst>
            </p:cNvPr>
            <p:cNvSpPr/>
            <p:nvPr/>
          </p:nvSpPr>
          <p:spPr>
            <a:xfrm>
              <a:off x="4143724" y="2507903"/>
              <a:ext cx="56886" cy="273973"/>
            </a:xfrm>
            <a:custGeom>
              <a:avLst/>
              <a:gdLst/>
              <a:ahLst/>
              <a:cxnLst/>
              <a:rect l="l" t="t" r="r" b="b"/>
              <a:pathLst>
                <a:path w="2171" h="10456" extrusionOk="0">
                  <a:moveTo>
                    <a:pt x="34" y="1"/>
                  </a:moveTo>
                  <a:cubicBezTo>
                    <a:pt x="10" y="101"/>
                    <a:pt x="1" y="207"/>
                    <a:pt x="1" y="308"/>
                  </a:cubicBezTo>
                  <a:lnTo>
                    <a:pt x="1" y="9495"/>
                  </a:lnTo>
                  <a:cubicBezTo>
                    <a:pt x="1" y="10023"/>
                    <a:pt x="428" y="10455"/>
                    <a:pt x="961" y="10455"/>
                  </a:cubicBezTo>
                  <a:lnTo>
                    <a:pt x="1211" y="10455"/>
                  </a:lnTo>
                  <a:cubicBezTo>
                    <a:pt x="1739" y="10455"/>
                    <a:pt x="2171" y="10023"/>
                    <a:pt x="2171" y="9495"/>
                  </a:cubicBezTo>
                  <a:lnTo>
                    <a:pt x="2171" y="308"/>
                  </a:lnTo>
                  <a:cubicBezTo>
                    <a:pt x="2171" y="207"/>
                    <a:pt x="2161" y="101"/>
                    <a:pt x="21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36;p84">
              <a:extLst>
                <a:ext uri="{FF2B5EF4-FFF2-40B4-BE49-F238E27FC236}">
                  <a16:creationId xmlns:a16="http://schemas.microsoft.com/office/drawing/2014/main" id="{8AFC209C-EDB7-5CFF-6F37-98BDF041486D}"/>
                </a:ext>
              </a:extLst>
            </p:cNvPr>
            <p:cNvSpPr/>
            <p:nvPr/>
          </p:nvSpPr>
          <p:spPr>
            <a:xfrm>
              <a:off x="4116316" y="2549906"/>
              <a:ext cx="84293" cy="189077"/>
            </a:xfrm>
            <a:custGeom>
              <a:avLst/>
              <a:gdLst/>
              <a:ahLst/>
              <a:cxnLst/>
              <a:rect l="l" t="t" r="r" b="b"/>
              <a:pathLst>
                <a:path w="3217" h="7216" extrusionOk="0">
                  <a:moveTo>
                    <a:pt x="0" y="1"/>
                  </a:moveTo>
                  <a:lnTo>
                    <a:pt x="0" y="7216"/>
                  </a:lnTo>
                  <a:lnTo>
                    <a:pt x="3217" y="7216"/>
                  </a:lnTo>
                  <a:lnTo>
                    <a:pt x="3217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37;p84">
              <a:extLst>
                <a:ext uri="{FF2B5EF4-FFF2-40B4-BE49-F238E27FC236}">
                  <a16:creationId xmlns:a16="http://schemas.microsoft.com/office/drawing/2014/main" id="{C4E740AB-A2A3-0604-8B35-81811199080E}"/>
                </a:ext>
              </a:extLst>
            </p:cNvPr>
            <p:cNvSpPr/>
            <p:nvPr/>
          </p:nvSpPr>
          <p:spPr>
            <a:xfrm>
              <a:off x="4143855" y="2549906"/>
              <a:ext cx="56755" cy="189077"/>
            </a:xfrm>
            <a:custGeom>
              <a:avLst/>
              <a:gdLst/>
              <a:ahLst/>
              <a:cxnLst/>
              <a:rect l="l" t="t" r="r" b="b"/>
              <a:pathLst>
                <a:path w="2166" h="7216" extrusionOk="0">
                  <a:moveTo>
                    <a:pt x="1" y="1"/>
                  </a:moveTo>
                  <a:lnTo>
                    <a:pt x="1" y="7216"/>
                  </a:lnTo>
                  <a:lnTo>
                    <a:pt x="2166" y="7216"/>
                  </a:lnTo>
                  <a:lnTo>
                    <a:pt x="2166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38;p84">
              <a:extLst>
                <a:ext uri="{FF2B5EF4-FFF2-40B4-BE49-F238E27FC236}">
                  <a16:creationId xmlns:a16="http://schemas.microsoft.com/office/drawing/2014/main" id="{7D848980-48C4-261D-6C94-96128D880212}"/>
                </a:ext>
              </a:extLst>
            </p:cNvPr>
            <p:cNvSpPr/>
            <p:nvPr/>
          </p:nvSpPr>
          <p:spPr>
            <a:xfrm>
              <a:off x="4110892" y="2421802"/>
              <a:ext cx="95115" cy="365368"/>
            </a:xfrm>
            <a:custGeom>
              <a:avLst/>
              <a:gdLst/>
              <a:ahLst/>
              <a:cxnLst/>
              <a:rect l="l" t="t" r="r" b="b"/>
              <a:pathLst>
                <a:path w="3630" h="13944" extrusionOk="0">
                  <a:moveTo>
                    <a:pt x="3212" y="3493"/>
                  </a:moveTo>
                  <a:lnTo>
                    <a:pt x="3212" y="4683"/>
                  </a:lnTo>
                  <a:lnTo>
                    <a:pt x="2262" y="4683"/>
                  </a:lnTo>
                  <a:cubicBezTo>
                    <a:pt x="1988" y="4683"/>
                    <a:pt x="1988" y="5096"/>
                    <a:pt x="2262" y="5096"/>
                  </a:cubicBezTo>
                  <a:lnTo>
                    <a:pt x="3217" y="5096"/>
                  </a:lnTo>
                  <a:lnTo>
                    <a:pt x="3217" y="11898"/>
                  </a:lnTo>
                  <a:lnTo>
                    <a:pt x="414" y="11898"/>
                  </a:lnTo>
                  <a:lnTo>
                    <a:pt x="414" y="5096"/>
                  </a:lnTo>
                  <a:lnTo>
                    <a:pt x="1436" y="5096"/>
                  </a:lnTo>
                  <a:cubicBezTo>
                    <a:pt x="1710" y="5096"/>
                    <a:pt x="1710" y="4683"/>
                    <a:pt x="1436" y="4683"/>
                  </a:cubicBezTo>
                  <a:lnTo>
                    <a:pt x="414" y="4683"/>
                  </a:lnTo>
                  <a:lnTo>
                    <a:pt x="414" y="3493"/>
                  </a:lnTo>
                  <a:close/>
                  <a:moveTo>
                    <a:pt x="1815" y="1"/>
                  </a:moveTo>
                  <a:cubicBezTo>
                    <a:pt x="1529" y="1"/>
                    <a:pt x="1242" y="147"/>
                    <a:pt x="1086" y="440"/>
                  </a:cubicBezTo>
                  <a:lnTo>
                    <a:pt x="711" y="1352"/>
                  </a:lnTo>
                  <a:cubicBezTo>
                    <a:pt x="655" y="1517"/>
                    <a:pt x="784" y="1631"/>
                    <a:pt x="912" y="1631"/>
                  </a:cubicBezTo>
                  <a:cubicBezTo>
                    <a:pt x="989" y="1631"/>
                    <a:pt x="1066" y="1589"/>
                    <a:pt x="1100" y="1491"/>
                  </a:cubicBezTo>
                  <a:lnTo>
                    <a:pt x="1451" y="632"/>
                  </a:lnTo>
                  <a:cubicBezTo>
                    <a:pt x="1530" y="486"/>
                    <a:pt x="1673" y="412"/>
                    <a:pt x="1815" y="412"/>
                  </a:cubicBezTo>
                  <a:cubicBezTo>
                    <a:pt x="1957" y="412"/>
                    <a:pt x="2099" y="486"/>
                    <a:pt x="2176" y="632"/>
                  </a:cubicBezTo>
                  <a:lnTo>
                    <a:pt x="3092" y="3080"/>
                  </a:lnTo>
                  <a:lnTo>
                    <a:pt x="539" y="3080"/>
                  </a:lnTo>
                  <a:cubicBezTo>
                    <a:pt x="582" y="2994"/>
                    <a:pt x="539" y="3080"/>
                    <a:pt x="827" y="2274"/>
                  </a:cubicBezTo>
                  <a:cubicBezTo>
                    <a:pt x="883" y="2109"/>
                    <a:pt x="752" y="1995"/>
                    <a:pt x="623" y="1995"/>
                  </a:cubicBezTo>
                  <a:cubicBezTo>
                    <a:pt x="545" y="1995"/>
                    <a:pt x="467" y="2037"/>
                    <a:pt x="433" y="2135"/>
                  </a:cubicBezTo>
                  <a:lnTo>
                    <a:pt x="145" y="2936"/>
                  </a:lnTo>
                  <a:cubicBezTo>
                    <a:pt x="49" y="3143"/>
                    <a:pt x="1" y="3363"/>
                    <a:pt x="1" y="3594"/>
                  </a:cubicBezTo>
                  <a:lnTo>
                    <a:pt x="1" y="4880"/>
                  </a:lnTo>
                  <a:lnTo>
                    <a:pt x="1" y="4890"/>
                  </a:lnTo>
                  <a:lnTo>
                    <a:pt x="1" y="12109"/>
                  </a:lnTo>
                  <a:lnTo>
                    <a:pt x="1" y="12781"/>
                  </a:lnTo>
                  <a:cubicBezTo>
                    <a:pt x="1" y="13199"/>
                    <a:pt x="227" y="13583"/>
                    <a:pt x="591" y="13794"/>
                  </a:cubicBezTo>
                  <a:cubicBezTo>
                    <a:pt x="628" y="13815"/>
                    <a:pt x="664" y="13824"/>
                    <a:pt x="697" y="13824"/>
                  </a:cubicBezTo>
                  <a:cubicBezTo>
                    <a:pt x="883" y="13824"/>
                    <a:pt x="996" y="13548"/>
                    <a:pt x="793" y="13434"/>
                  </a:cubicBezTo>
                  <a:cubicBezTo>
                    <a:pt x="563" y="13300"/>
                    <a:pt x="414" y="13050"/>
                    <a:pt x="414" y="12781"/>
                  </a:cubicBezTo>
                  <a:lnTo>
                    <a:pt x="414" y="12311"/>
                  </a:lnTo>
                  <a:lnTo>
                    <a:pt x="3217" y="12311"/>
                  </a:lnTo>
                  <a:lnTo>
                    <a:pt x="3217" y="12781"/>
                  </a:lnTo>
                  <a:cubicBezTo>
                    <a:pt x="3217" y="13194"/>
                    <a:pt x="2881" y="13530"/>
                    <a:pt x="2468" y="13530"/>
                  </a:cubicBezTo>
                  <a:lnTo>
                    <a:pt x="1499" y="13530"/>
                  </a:lnTo>
                  <a:cubicBezTo>
                    <a:pt x="1225" y="13530"/>
                    <a:pt x="1225" y="13943"/>
                    <a:pt x="1499" y="13943"/>
                  </a:cubicBezTo>
                  <a:lnTo>
                    <a:pt x="2468" y="13943"/>
                  </a:lnTo>
                  <a:cubicBezTo>
                    <a:pt x="3107" y="13943"/>
                    <a:pt x="3630" y="13425"/>
                    <a:pt x="3630" y="12781"/>
                  </a:cubicBezTo>
                  <a:lnTo>
                    <a:pt x="3630" y="3594"/>
                  </a:lnTo>
                  <a:cubicBezTo>
                    <a:pt x="3630" y="3411"/>
                    <a:pt x="3457" y="2874"/>
                    <a:pt x="3457" y="2874"/>
                  </a:cubicBezTo>
                  <a:lnTo>
                    <a:pt x="2545" y="440"/>
                  </a:lnTo>
                  <a:cubicBezTo>
                    <a:pt x="2389" y="147"/>
                    <a:pt x="2102" y="1"/>
                    <a:pt x="181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718B2FB-182D-5075-248C-5A837F2E8C6D}"/>
              </a:ext>
            </a:extLst>
          </p:cNvPr>
          <p:cNvSpPr txBox="1"/>
          <p:nvPr/>
        </p:nvSpPr>
        <p:spPr>
          <a:xfrm>
            <a:off x="616226" y="1844320"/>
            <a:ext cx="2804610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</a:p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oil spill detection solution</a:t>
            </a:r>
          </a:p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E0FDA80F-F5D4-39DB-469D-4BA67137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>
            <a:extLst>
              <a:ext uri="{FF2B5EF4-FFF2-40B4-BE49-F238E27FC236}">
                <a16:creationId xmlns:a16="http://schemas.microsoft.com/office/drawing/2014/main" id="{74B6E403-07D8-C6B6-81D8-C1FB324B736D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819860" y="42458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1">
            <a:extLst>
              <a:ext uri="{FF2B5EF4-FFF2-40B4-BE49-F238E27FC236}">
                <a16:creationId xmlns:a16="http://schemas.microsoft.com/office/drawing/2014/main" id="{B83CC509-921D-AB0E-3E21-41FBDC64D51A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3398901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1">
            <a:extLst>
              <a:ext uri="{FF2B5EF4-FFF2-40B4-BE49-F238E27FC236}">
                <a16:creationId xmlns:a16="http://schemas.microsoft.com/office/drawing/2014/main" id="{E87E00D3-3078-15A7-A029-04F5004CA6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488" y="20970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Introduction</a:t>
            </a:r>
            <a:r>
              <a:rPr lang="en"/>
              <a:t> </a:t>
            </a:r>
            <a:endParaRPr/>
          </a:p>
        </p:txBody>
      </p:sp>
      <p:sp>
        <p:nvSpPr>
          <p:cNvPr id="228" name="Google Shape;228;p41">
            <a:extLst>
              <a:ext uri="{FF2B5EF4-FFF2-40B4-BE49-F238E27FC236}">
                <a16:creationId xmlns:a16="http://schemas.microsoft.com/office/drawing/2014/main" id="{ADEBD33F-3B12-B4B8-BA8F-5099E91E285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24894" y="2108584"/>
            <a:ext cx="267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Proposition</a:t>
            </a:r>
            <a:endParaRPr/>
          </a:p>
        </p:txBody>
      </p:sp>
      <p:sp>
        <p:nvSpPr>
          <p:cNvPr id="229" name="Google Shape;229;p41">
            <a:extLst>
              <a:ext uri="{FF2B5EF4-FFF2-40B4-BE49-F238E27FC236}">
                <a16:creationId xmlns:a16="http://schemas.microsoft.com/office/drawing/2014/main" id="{967D4A91-EE12-8729-7E48-BC15FBACCD7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44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Design</a:t>
            </a:r>
            <a:endParaRPr/>
          </a:p>
        </p:txBody>
      </p:sp>
      <p:sp>
        <p:nvSpPr>
          <p:cNvPr id="230" name="Google Shape;230;p41">
            <a:extLst>
              <a:ext uri="{FF2B5EF4-FFF2-40B4-BE49-F238E27FC236}">
                <a16:creationId xmlns:a16="http://schemas.microsoft.com/office/drawing/2014/main" id="{81CF60AC-D52D-3BED-645C-7D5F06704BE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30878" y="3761098"/>
            <a:ext cx="246877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Plan</a:t>
            </a:r>
            <a:endParaRPr/>
          </a:p>
        </p:txBody>
      </p:sp>
      <p:sp>
        <p:nvSpPr>
          <p:cNvPr id="231" name="Google Shape;231;p41">
            <a:extLst>
              <a:ext uri="{FF2B5EF4-FFF2-40B4-BE49-F238E27FC236}">
                <a16:creationId xmlns:a16="http://schemas.microsoft.com/office/drawing/2014/main" id="{7C9D3E8B-CF98-C5BD-1155-47830DFCC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876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2" name="Google Shape;232;p41">
            <a:extLst>
              <a:ext uri="{FF2B5EF4-FFF2-40B4-BE49-F238E27FC236}">
                <a16:creationId xmlns:a16="http://schemas.microsoft.com/office/drawing/2014/main" id="{DBB7C4AC-D6AF-45FC-79FF-573031E997B2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39706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3" name="Google Shape;233;p41">
            <a:extLst>
              <a:ext uri="{FF2B5EF4-FFF2-40B4-BE49-F238E27FC236}">
                <a16:creationId xmlns:a16="http://schemas.microsoft.com/office/drawing/2014/main" id="{D68A1187-833F-7073-B126-B4BE14001FE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8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4" name="Google Shape;234;p41">
            <a:extLst>
              <a:ext uri="{FF2B5EF4-FFF2-40B4-BE49-F238E27FC236}">
                <a16:creationId xmlns:a16="http://schemas.microsoft.com/office/drawing/2014/main" id="{B4BB4527-B7A2-94F8-A0D7-0D2D892CECB9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33976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5" name="Google Shape;235;p41">
            <a:extLst>
              <a:ext uri="{FF2B5EF4-FFF2-40B4-BE49-F238E27FC236}">
                <a16:creationId xmlns:a16="http://schemas.microsoft.com/office/drawing/2014/main" id="{699A4CB0-4E94-C06F-D81B-EFACB258B77F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19388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</a:t>
            </a:r>
            <a:r>
              <a:rPr lang="en" b="1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41">
            <a:extLst>
              <a:ext uri="{FF2B5EF4-FFF2-40B4-BE49-F238E27FC236}">
                <a16:creationId xmlns:a16="http://schemas.microsoft.com/office/drawing/2014/main" id="{113CD1BB-921E-AA61-4C1A-51C0BDB6FD16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08331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E978"/>
                </a:solidFill>
              </a:rPr>
              <a:t>03</a:t>
            </a:r>
            <a:endParaRPr>
              <a:solidFill>
                <a:srgbClr val="F9E978"/>
              </a:solidFill>
            </a:endParaRPr>
          </a:p>
        </p:txBody>
      </p:sp>
      <p:sp>
        <p:nvSpPr>
          <p:cNvPr id="238" name="Google Shape;238;p41">
            <a:extLst>
              <a:ext uri="{FF2B5EF4-FFF2-40B4-BE49-F238E27FC236}">
                <a16:creationId xmlns:a16="http://schemas.microsoft.com/office/drawing/2014/main" id="{CF10E88C-3ABF-0145-A74A-3AFDD1A33640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6083313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9" name="Google Shape;239;p41">
            <a:extLst>
              <a:ext uri="{FF2B5EF4-FFF2-40B4-BE49-F238E27FC236}">
                <a16:creationId xmlns:a16="http://schemas.microsoft.com/office/drawing/2014/main" id="{685F9556-0725-4CCB-0CFA-14930AF107CA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6084538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1">
            <a:extLst>
              <a:ext uri="{FF2B5EF4-FFF2-40B4-BE49-F238E27FC236}">
                <a16:creationId xmlns:a16="http://schemas.microsoft.com/office/drawing/2014/main" id="{52A7B73F-0962-7594-BAB2-13D28096D7B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9025" y="21023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41" name="Google Shape;241;p41">
            <a:extLst>
              <a:ext uri="{FF2B5EF4-FFF2-40B4-BE49-F238E27FC236}">
                <a16:creationId xmlns:a16="http://schemas.microsoft.com/office/drawing/2014/main" id="{AC46EE9D-BCC2-69EC-B782-FB4B22ED19A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69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5DF78-C960-7EB7-B17F-358C0FA69A56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3400738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7E8377-AD46-9BD5-A4AD-79D50BDDFC7F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15101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A8795F-CC3D-74A4-6918-2FF951AC7CEC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079025" y="2575834"/>
            <a:ext cx="2336400" cy="484800"/>
          </a:xfrm>
        </p:spPr>
        <p:txBody>
          <a:bodyPr/>
          <a:lstStyle/>
          <a:p>
            <a:endParaRPr lang="en-US"/>
          </a:p>
        </p:txBody>
      </p:sp>
      <p:grpSp>
        <p:nvGrpSpPr>
          <p:cNvPr id="2" name="Google Shape;10621;p83">
            <a:extLst>
              <a:ext uri="{FF2B5EF4-FFF2-40B4-BE49-F238E27FC236}">
                <a16:creationId xmlns:a16="http://schemas.microsoft.com/office/drawing/2014/main" id="{CC5C8DA8-4281-9C2C-904A-ED9D92ACA92A}"/>
              </a:ext>
            </a:extLst>
          </p:cNvPr>
          <p:cNvGrpSpPr/>
          <p:nvPr/>
        </p:nvGrpSpPr>
        <p:grpSpPr>
          <a:xfrm>
            <a:off x="3143198" y="5417510"/>
            <a:ext cx="3014705" cy="3052105"/>
            <a:chOff x="2674893" y="1515946"/>
            <a:chExt cx="332254" cy="358393"/>
          </a:xfrm>
          <a:solidFill>
            <a:schemeClr val="bg1">
              <a:lumMod val="25000"/>
              <a:alpha val="53000"/>
            </a:schemeClr>
          </a:solidFill>
        </p:grpSpPr>
        <p:sp>
          <p:nvSpPr>
            <p:cNvPr id="4" name="Google Shape;10622;p83">
              <a:extLst>
                <a:ext uri="{FF2B5EF4-FFF2-40B4-BE49-F238E27FC236}">
                  <a16:creationId xmlns:a16="http://schemas.microsoft.com/office/drawing/2014/main" id="{193D8DDA-8BBA-C7B6-8560-E547F4B3A435}"/>
                </a:ext>
              </a:extLst>
            </p:cNvPr>
            <p:cNvSpPr/>
            <p:nvPr/>
          </p:nvSpPr>
          <p:spPr>
            <a:xfrm>
              <a:off x="2968582" y="1811548"/>
              <a:ext cx="33349" cy="57469"/>
            </a:xfrm>
            <a:custGeom>
              <a:avLst/>
              <a:gdLst/>
              <a:ahLst/>
              <a:cxnLst/>
              <a:rect l="l" t="t" r="r" b="b"/>
              <a:pathLst>
                <a:path w="1272" h="2192" extrusionOk="0">
                  <a:moveTo>
                    <a:pt x="0" y="0"/>
                  </a:moveTo>
                  <a:lnTo>
                    <a:pt x="243" y="1847"/>
                  </a:lnTo>
                  <a:cubicBezTo>
                    <a:pt x="268" y="2043"/>
                    <a:pt x="439" y="2191"/>
                    <a:pt x="638" y="2191"/>
                  </a:cubicBezTo>
                  <a:cubicBezTo>
                    <a:pt x="833" y="2191"/>
                    <a:pt x="1004" y="2043"/>
                    <a:pt x="1029" y="1847"/>
                  </a:cubicBezTo>
                  <a:lnTo>
                    <a:pt x="127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23;p83">
              <a:extLst>
                <a:ext uri="{FF2B5EF4-FFF2-40B4-BE49-F238E27FC236}">
                  <a16:creationId xmlns:a16="http://schemas.microsoft.com/office/drawing/2014/main" id="{4D33C49B-013F-1025-0D52-908886C1010B}"/>
                </a:ext>
              </a:extLst>
            </p:cNvPr>
            <p:cNvSpPr/>
            <p:nvPr/>
          </p:nvSpPr>
          <p:spPr>
            <a:xfrm>
              <a:off x="2985282" y="1811548"/>
              <a:ext cx="16648" cy="57469"/>
            </a:xfrm>
            <a:custGeom>
              <a:avLst/>
              <a:gdLst/>
              <a:ahLst/>
              <a:cxnLst/>
              <a:rect l="l" t="t" r="r" b="b"/>
              <a:pathLst>
                <a:path w="635" h="2192" extrusionOk="0">
                  <a:moveTo>
                    <a:pt x="1" y="0"/>
                  </a:moveTo>
                  <a:lnTo>
                    <a:pt x="1" y="2191"/>
                  </a:lnTo>
                  <a:cubicBezTo>
                    <a:pt x="196" y="2191"/>
                    <a:pt x="367" y="2043"/>
                    <a:pt x="392" y="1847"/>
                  </a:cubicBezTo>
                  <a:lnTo>
                    <a:pt x="635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24;p83">
              <a:extLst>
                <a:ext uri="{FF2B5EF4-FFF2-40B4-BE49-F238E27FC236}">
                  <a16:creationId xmlns:a16="http://schemas.microsoft.com/office/drawing/2014/main" id="{63EF8E84-5366-4AD6-3365-88DDC019B138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25;p83">
              <a:extLst>
                <a:ext uri="{FF2B5EF4-FFF2-40B4-BE49-F238E27FC236}">
                  <a16:creationId xmlns:a16="http://schemas.microsoft.com/office/drawing/2014/main" id="{FC70C8E3-082F-9378-CD93-28C97A379CAB}"/>
                </a:ext>
              </a:extLst>
            </p:cNvPr>
            <p:cNvSpPr/>
            <p:nvPr/>
          </p:nvSpPr>
          <p:spPr>
            <a:xfrm>
              <a:off x="2680215" y="1521268"/>
              <a:ext cx="89375" cy="89375"/>
            </a:xfrm>
            <a:custGeom>
              <a:avLst/>
              <a:gdLst/>
              <a:ahLst/>
              <a:cxnLst/>
              <a:rect l="l" t="t" r="r" b="b"/>
              <a:pathLst>
                <a:path w="3409" h="3409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3409"/>
                  </a:lnTo>
                  <a:lnTo>
                    <a:pt x="3191" y="3409"/>
                  </a:lnTo>
                  <a:cubicBezTo>
                    <a:pt x="3311" y="3409"/>
                    <a:pt x="3408" y="3311"/>
                    <a:pt x="3408" y="3191"/>
                  </a:cubicBezTo>
                  <a:lnTo>
                    <a:pt x="3408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26;p83">
              <a:extLst>
                <a:ext uri="{FF2B5EF4-FFF2-40B4-BE49-F238E27FC236}">
                  <a16:creationId xmlns:a16="http://schemas.microsoft.com/office/drawing/2014/main" id="{EEDE2313-9964-A17E-7FAC-66E9777ABCF5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8946" y="1"/>
                  </a:moveTo>
                  <a:lnTo>
                    <a:pt x="8946" y="12358"/>
                  </a:lnTo>
                  <a:lnTo>
                    <a:pt x="0" y="12358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27;p83">
              <a:extLst>
                <a:ext uri="{FF2B5EF4-FFF2-40B4-BE49-F238E27FC236}">
                  <a16:creationId xmlns:a16="http://schemas.microsoft.com/office/drawing/2014/main" id="{DD2044C5-7CA4-0F55-5FFF-12B23F7B3797}"/>
                </a:ext>
              </a:extLst>
            </p:cNvPr>
            <p:cNvSpPr/>
            <p:nvPr/>
          </p:nvSpPr>
          <p:spPr>
            <a:xfrm>
              <a:off x="2680215" y="1521268"/>
              <a:ext cx="76843" cy="76843"/>
            </a:xfrm>
            <a:custGeom>
              <a:avLst/>
              <a:gdLst/>
              <a:ahLst/>
              <a:cxnLst/>
              <a:rect l="l" t="t" r="r" b="b"/>
              <a:pathLst>
                <a:path w="2931" h="2931" extrusionOk="0">
                  <a:moveTo>
                    <a:pt x="2930" y="1"/>
                  </a:moveTo>
                  <a:lnTo>
                    <a:pt x="0" y="2931"/>
                  </a:lnTo>
                  <a:lnTo>
                    <a:pt x="2930" y="2931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28;p83">
              <a:extLst>
                <a:ext uri="{FF2B5EF4-FFF2-40B4-BE49-F238E27FC236}">
                  <a16:creationId xmlns:a16="http://schemas.microsoft.com/office/drawing/2014/main" id="{4D34343A-5F14-2621-7179-8A0864D43244}"/>
                </a:ext>
              </a:extLst>
            </p:cNvPr>
            <p:cNvSpPr/>
            <p:nvPr/>
          </p:nvSpPr>
          <p:spPr>
            <a:xfrm>
              <a:off x="2968582" y="1601310"/>
              <a:ext cx="33349" cy="222691"/>
            </a:xfrm>
            <a:custGeom>
              <a:avLst/>
              <a:gdLst/>
              <a:ahLst/>
              <a:cxnLst/>
              <a:rect l="l" t="t" r="r" b="b"/>
              <a:pathLst>
                <a:path w="1272" h="8494" extrusionOk="0">
                  <a:moveTo>
                    <a:pt x="0" y="1"/>
                  </a:moveTo>
                  <a:lnTo>
                    <a:pt x="0" y="8494"/>
                  </a:lnTo>
                  <a:lnTo>
                    <a:pt x="1272" y="8494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29;p83">
              <a:extLst>
                <a:ext uri="{FF2B5EF4-FFF2-40B4-BE49-F238E27FC236}">
                  <a16:creationId xmlns:a16="http://schemas.microsoft.com/office/drawing/2014/main" id="{91C75DD0-BA5A-107D-A994-809660292BE9}"/>
                </a:ext>
              </a:extLst>
            </p:cNvPr>
            <p:cNvSpPr/>
            <p:nvPr/>
          </p:nvSpPr>
          <p:spPr>
            <a:xfrm>
              <a:off x="2985282" y="1601310"/>
              <a:ext cx="16648" cy="222691"/>
            </a:xfrm>
            <a:custGeom>
              <a:avLst/>
              <a:gdLst/>
              <a:ahLst/>
              <a:cxnLst/>
              <a:rect l="l" t="t" r="r" b="b"/>
              <a:pathLst>
                <a:path w="635" h="8494" extrusionOk="0">
                  <a:moveTo>
                    <a:pt x="1" y="1"/>
                  </a:moveTo>
                  <a:lnTo>
                    <a:pt x="1" y="8494"/>
                  </a:lnTo>
                  <a:lnTo>
                    <a:pt x="635" y="8494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30;p83">
              <a:extLst>
                <a:ext uri="{FF2B5EF4-FFF2-40B4-BE49-F238E27FC236}">
                  <a16:creationId xmlns:a16="http://schemas.microsoft.com/office/drawing/2014/main" id="{174A9C46-8906-58AD-5ECA-CD0BD17C1189}"/>
                </a:ext>
              </a:extLst>
            </p:cNvPr>
            <p:cNvSpPr/>
            <p:nvPr/>
          </p:nvSpPr>
          <p:spPr>
            <a:xfrm>
              <a:off x="2968582" y="1569691"/>
              <a:ext cx="33349" cy="38776"/>
            </a:xfrm>
            <a:custGeom>
              <a:avLst/>
              <a:gdLst/>
              <a:ahLst/>
              <a:cxnLst/>
              <a:rect l="l" t="t" r="r" b="b"/>
              <a:pathLst>
                <a:path w="1272" h="1479" extrusionOk="0">
                  <a:moveTo>
                    <a:pt x="0" y="1"/>
                  </a:moveTo>
                  <a:lnTo>
                    <a:pt x="0" y="1478"/>
                  </a:lnTo>
                  <a:lnTo>
                    <a:pt x="1272" y="1478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31;p83">
              <a:extLst>
                <a:ext uri="{FF2B5EF4-FFF2-40B4-BE49-F238E27FC236}">
                  <a16:creationId xmlns:a16="http://schemas.microsoft.com/office/drawing/2014/main" id="{81CB6BAE-BA07-D9E8-A9FC-CE5537E2F9DF}"/>
                </a:ext>
              </a:extLst>
            </p:cNvPr>
            <p:cNvSpPr/>
            <p:nvPr/>
          </p:nvSpPr>
          <p:spPr>
            <a:xfrm>
              <a:off x="2985282" y="1569691"/>
              <a:ext cx="16648" cy="38776"/>
            </a:xfrm>
            <a:custGeom>
              <a:avLst/>
              <a:gdLst/>
              <a:ahLst/>
              <a:cxnLst/>
              <a:rect l="l" t="t" r="r" b="b"/>
              <a:pathLst>
                <a:path w="635" h="1479" extrusionOk="0">
                  <a:moveTo>
                    <a:pt x="1" y="1"/>
                  </a:moveTo>
                  <a:lnTo>
                    <a:pt x="1" y="1478"/>
                  </a:lnTo>
                  <a:lnTo>
                    <a:pt x="635" y="1478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32;p83">
              <a:extLst>
                <a:ext uri="{FF2B5EF4-FFF2-40B4-BE49-F238E27FC236}">
                  <a16:creationId xmlns:a16="http://schemas.microsoft.com/office/drawing/2014/main" id="{28AAFB66-A6D6-0979-BB0F-226CBA93D291}"/>
                </a:ext>
              </a:extLst>
            </p:cNvPr>
            <p:cNvSpPr/>
            <p:nvPr/>
          </p:nvSpPr>
          <p:spPr>
            <a:xfrm>
              <a:off x="2968686" y="1521268"/>
              <a:ext cx="33244" cy="48450"/>
            </a:xfrm>
            <a:custGeom>
              <a:avLst/>
              <a:gdLst/>
              <a:ahLst/>
              <a:cxnLst/>
              <a:rect l="l" t="t" r="r" b="b"/>
              <a:pathLst>
                <a:path w="1268" h="1848" extrusionOk="0">
                  <a:moveTo>
                    <a:pt x="634" y="1"/>
                  </a:moveTo>
                  <a:cubicBezTo>
                    <a:pt x="283" y="1"/>
                    <a:pt x="0" y="283"/>
                    <a:pt x="0" y="634"/>
                  </a:cubicBezTo>
                  <a:lnTo>
                    <a:pt x="0" y="1848"/>
                  </a:lnTo>
                  <a:lnTo>
                    <a:pt x="1268" y="1848"/>
                  </a:lnTo>
                  <a:lnTo>
                    <a:pt x="1268" y="634"/>
                  </a:lnTo>
                  <a:cubicBezTo>
                    <a:pt x="1268" y="283"/>
                    <a:pt x="982" y="1"/>
                    <a:pt x="6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33;p83">
              <a:extLst>
                <a:ext uri="{FF2B5EF4-FFF2-40B4-BE49-F238E27FC236}">
                  <a16:creationId xmlns:a16="http://schemas.microsoft.com/office/drawing/2014/main" id="{373930A8-5CF5-5C46-E422-6A88800CE626}"/>
                </a:ext>
              </a:extLst>
            </p:cNvPr>
            <p:cNvSpPr/>
            <p:nvPr/>
          </p:nvSpPr>
          <p:spPr>
            <a:xfrm>
              <a:off x="2985282" y="1521268"/>
              <a:ext cx="16648" cy="48450"/>
            </a:xfrm>
            <a:custGeom>
              <a:avLst/>
              <a:gdLst/>
              <a:ahLst/>
              <a:cxnLst/>
              <a:rect l="l" t="t" r="r" b="b"/>
              <a:pathLst>
                <a:path w="63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635" y="1848"/>
                  </a:lnTo>
                  <a:lnTo>
                    <a:pt x="635" y="634"/>
                  </a:lnTo>
                  <a:cubicBezTo>
                    <a:pt x="635" y="283"/>
                    <a:pt x="349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34;p83">
              <a:extLst>
                <a:ext uri="{FF2B5EF4-FFF2-40B4-BE49-F238E27FC236}">
                  <a16:creationId xmlns:a16="http://schemas.microsoft.com/office/drawing/2014/main" id="{E3200C86-8177-2254-7939-075A4AC5E0BB}"/>
                </a:ext>
              </a:extLst>
            </p:cNvPr>
            <p:cNvSpPr/>
            <p:nvPr/>
          </p:nvSpPr>
          <p:spPr>
            <a:xfrm>
              <a:off x="2674998" y="1515946"/>
              <a:ext cx="268074" cy="358393"/>
            </a:xfrm>
            <a:custGeom>
              <a:avLst/>
              <a:gdLst/>
              <a:ahLst/>
              <a:cxnLst/>
              <a:rect l="l" t="t" r="r" b="b"/>
              <a:pathLst>
                <a:path w="10225" h="13670" extrusionOk="0">
                  <a:moveTo>
                    <a:pt x="7059" y="1"/>
                  </a:moveTo>
                  <a:cubicBezTo>
                    <a:pt x="6791" y="1"/>
                    <a:pt x="6791" y="403"/>
                    <a:pt x="7059" y="403"/>
                  </a:cubicBezTo>
                  <a:lnTo>
                    <a:pt x="9819" y="403"/>
                  </a:lnTo>
                  <a:lnTo>
                    <a:pt x="9819" y="13267"/>
                  </a:lnTo>
                  <a:lnTo>
                    <a:pt x="399" y="13267"/>
                  </a:lnTo>
                  <a:lnTo>
                    <a:pt x="399" y="11688"/>
                  </a:lnTo>
                  <a:cubicBezTo>
                    <a:pt x="399" y="11554"/>
                    <a:pt x="299" y="11487"/>
                    <a:pt x="199" y="11487"/>
                  </a:cubicBezTo>
                  <a:cubicBezTo>
                    <a:pt x="100" y="11487"/>
                    <a:pt x="0" y="11554"/>
                    <a:pt x="0" y="11688"/>
                  </a:cubicBezTo>
                  <a:lnTo>
                    <a:pt x="0" y="13470"/>
                  </a:lnTo>
                  <a:cubicBezTo>
                    <a:pt x="0" y="13579"/>
                    <a:pt x="87" y="13669"/>
                    <a:pt x="199" y="13669"/>
                  </a:cubicBezTo>
                  <a:lnTo>
                    <a:pt x="10025" y="13669"/>
                  </a:lnTo>
                  <a:cubicBezTo>
                    <a:pt x="10134" y="13669"/>
                    <a:pt x="10224" y="13579"/>
                    <a:pt x="10224" y="13470"/>
                  </a:cubicBezTo>
                  <a:lnTo>
                    <a:pt x="10224" y="204"/>
                  </a:lnTo>
                  <a:cubicBezTo>
                    <a:pt x="10224" y="91"/>
                    <a:pt x="10134" y="1"/>
                    <a:pt x="1002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35;p83">
              <a:extLst>
                <a:ext uri="{FF2B5EF4-FFF2-40B4-BE49-F238E27FC236}">
                  <a16:creationId xmlns:a16="http://schemas.microsoft.com/office/drawing/2014/main" id="{DA039875-9ECF-E3E2-F3CF-10F81E76E480}"/>
                </a:ext>
              </a:extLst>
            </p:cNvPr>
            <p:cNvSpPr/>
            <p:nvPr/>
          </p:nvSpPr>
          <p:spPr>
            <a:xfrm>
              <a:off x="2674893" y="1515946"/>
              <a:ext cx="171515" cy="290962"/>
            </a:xfrm>
            <a:custGeom>
              <a:avLst/>
              <a:gdLst/>
              <a:ahLst/>
              <a:cxnLst/>
              <a:rect l="l" t="t" r="r" b="b"/>
              <a:pathLst>
                <a:path w="6542" h="11098" extrusionOk="0">
                  <a:moveTo>
                    <a:pt x="2934" y="685"/>
                  </a:moveTo>
                  <a:lnTo>
                    <a:pt x="2934" y="2934"/>
                  </a:lnTo>
                  <a:lnTo>
                    <a:pt x="685" y="2934"/>
                  </a:lnTo>
                  <a:lnTo>
                    <a:pt x="2934" y="685"/>
                  </a:lnTo>
                  <a:close/>
                  <a:moveTo>
                    <a:pt x="3133" y="1"/>
                  </a:moveTo>
                  <a:cubicBezTo>
                    <a:pt x="2988" y="1"/>
                    <a:pt x="2844" y="211"/>
                    <a:pt x="2753" y="301"/>
                  </a:cubicBezTo>
                  <a:lnTo>
                    <a:pt x="124" y="2931"/>
                  </a:lnTo>
                  <a:cubicBezTo>
                    <a:pt x="66" y="2989"/>
                    <a:pt x="0" y="3043"/>
                    <a:pt x="0" y="3134"/>
                  </a:cubicBezTo>
                  <a:lnTo>
                    <a:pt x="0" y="10899"/>
                  </a:lnTo>
                  <a:cubicBezTo>
                    <a:pt x="0" y="11009"/>
                    <a:pt x="88" y="11098"/>
                    <a:pt x="197" y="11098"/>
                  </a:cubicBezTo>
                  <a:cubicBezTo>
                    <a:pt x="199" y="11098"/>
                    <a:pt x="201" y="11098"/>
                    <a:pt x="203" y="11098"/>
                  </a:cubicBezTo>
                  <a:cubicBezTo>
                    <a:pt x="316" y="11098"/>
                    <a:pt x="403" y="11011"/>
                    <a:pt x="403" y="10899"/>
                  </a:cubicBezTo>
                  <a:lnTo>
                    <a:pt x="403" y="3333"/>
                  </a:lnTo>
                  <a:lnTo>
                    <a:pt x="3133" y="3333"/>
                  </a:lnTo>
                  <a:cubicBezTo>
                    <a:pt x="3246" y="3333"/>
                    <a:pt x="3336" y="3246"/>
                    <a:pt x="3336" y="3134"/>
                  </a:cubicBezTo>
                  <a:lnTo>
                    <a:pt x="3336" y="403"/>
                  </a:lnTo>
                  <a:lnTo>
                    <a:pt x="6273" y="403"/>
                  </a:lnTo>
                  <a:cubicBezTo>
                    <a:pt x="6541" y="403"/>
                    <a:pt x="6541" y="1"/>
                    <a:pt x="6273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36;p83">
              <a:extLst>
                <a:ext uri="{FF2B5EF4-FFF2-40B4-BE49-F238E27FC236}">
                  <a16:creationId xmlns:a16="http://schemas.microsoft.com/office/drawing/2014/main" id="{7783ADBF-AE70-EAC6-3AEA-99163282AEC5}"/>
                </a:ext>
              </a:extLst>
            </p:cNvPr>
            <p:cNvSpPr/>
            <p:nvPr/>
          </p:nvSpPr>
          <p:spPr>
            <a:xfrm>
              <a:off x="2729006" y="1758169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37;p83">
              <a:extLst>
                <a:ext uri="{FF2B5EF4-FFF2-40B4-BE49-F238E27FC236}">
                  <a16:creationId xmlns:a16="http://schemas.microsoft.com/office/drawing/2014/main" id="{A53C6EC1-5210-46A2-E3A7-D587799086D1}"/>
                </a:ext>
              </a:extLst>
            </p:cNvPr>
            <p:cNvSpPr/>
            <p:nvPr/>
          </p:nvSpPr>
          <p:spPr>
            <a:xfrm>
              <a:off x="2801943" y="1822271"/>
              <a:ext cx="86990" cy="10461"/>
            </a:xfrm>
            <a:custGeom>
              <a:avLst/>
              <a:gdLst/>
              <a:ahLst/>
              <a:cxnLst/>
              <a:rect l="l" t="t" r="r" b="b"/>
              <a:pathLst>
                <a:path w="3318" h="399" extrusionOk="0">
                  <a:moveTo>
                    <a:pt x="3057" y="0"/>
                  </a:moveTo>
                  <a:cubicBezTo>
                    <a:pt x="3056" y="0"/>
                    <a:pt x="3055" y="0"/>
                    <a:pt x="3053" y="0"/>
                  </a:cubicBezTo>
                  <a:lnTo>
                    <a:pt x="268" y="0"/>
                  </a:lnTo>
                  <a:cubicBezTo>
                    <a:pt x="0" y="0"/>
                    <a:pt x="0" y="399"/>
                    <a:pt x="268" y="399"/>
                  </a:cubicBezTo>
                  <a:lnTo>
                    <a:pt x="3053" y="399"/>
                  </a:lnTo>
                  <a:cubicBezTo>
                    <a:pt x="3317" y="399"/>
                    <a:pt x="3318" y="0"/>
                    <a:pt x="305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38;p83">
              <a:extLst>
                <a:ext uri="{FF2B5EF4-FFF2-40B4-BE49-F238E27FC236}">
                  <a16:creationId xmlns:a16="http://schemas.microsoft.com/office/drawing/2014/main" id="{809ECD43-218A-1100-5217-620C114D715B}"/>
                </a:ext>
              </a:extLst>
            </p:cNvPr>
            <p:cNvSpPr/>
            <p:nvPr/>
          </p:nvSpPr>
          <p:spPr>
            <a:xfrm>
              <a:off x="2729006" y="1731584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39;p83">
              <a:extLst>
                <a:ext uri="{FF2B5EF4-FFF2-40B4-BE49-F238E27FC236}">
                  <a16:creationId xmlns:a16="http://schemas.microsoft.com/office/drawing/2014/main" id="{D8F2361F-B302-DD55-B768-0C0DF46F4820}"/>
                </a:ext>
              </a:extLst>
            </p:cNvPr>
            <p:cNvSpPr/>
            <p:nvPr/>
          </p:nvSpPr>
          <p:spPr>
            <a:xfrm>
              <a:off x="2729006" y="1705000"/>
              <a:ext cx="159927" cy="10487"/>
            </a:xfrm>
            <a:custGeom>
              <a:avLst/>
              <a:gdLst/>
              <a:ahLst/>
              <a:cxnLst/>
              <a:rect l="l" t="t" r="r" b="b"/>
              <a:pathLst>
                <a:path w="6100" h="400" extrusionOk="0">
                  <a:moveTo>
                    <a:pt x="265" y="1"/>
                  </a:move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100" y="399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40;p83">
              <a:extLst>
                <a:ext uri="{FF2B5EF4-FFF2-40B4-BE49-F238E27FC236}">
                  <a16:creationId xmlns:a16="http://schemas.microsoft.com/office/drawing/2014/main" id="{BA7B6A7A-1A55-A8F4-FC91-65C246968456}"/>
                </a:ext>
              </a:extLst>
            </p:cNvPr>
            <p:cNvSpPr/>
            <p:nvPr/>
          </p:nvSpPr>
          <p:spPr>
            <a:xfrm>
              <a:off x="2729006" y="1678415"/>
              <a:ext cx="159927" cy="10461"/>
            </a:xfrm>
            <a:custGeom>
              <a:avLst/>
              <a:gdLst/>
              <a:ahLst/>
              <a:cxnLst/>
              <a:rect l="l" t="t" r="r" b="b"/>
              <a:pathLst>
                <a:path w="6100" h="399" extrusionOk="0">
                  <a:moveTo>
                    <a:pt x="5839" y="1"/>
                  </a:moveTo>
                  <a:cubicBezTo>
                    <a:pt x="5838" y="1"/>
                    <a:pt x="5837" y="1"/>
                    <a:pt x="5835" y="1"/>
                  </a:cubicBezTo>
                  <a:lnTo>
                    <a:pt x="265" y="1"/>
                  </a:ln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099" y="399"/>
                    <a:pt x="6100" y="1"/>
                    <a:pt x="58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41;p83">
              <a:extLst>
                <a:ext uri="{FF2B5EF4-FFF2-40B4-BE49-F238E27FC236}">
                  <a16:creationId xmlns:a16="http://schemas.microsoft.com/office/drawing/2014/main" id="{F3C828E1-25DA-D2EA-71F3-6BF5C710EBF3}"/>
                </a:ext>
              </a:extLst>
            </p:cNvPr>
            <p:cNvSpPr/>
            <p:nvPr/>
          </p:nvSpPr>
          <p:spPr>
            <a:xfrm>
              <a:off x="2791404" y="1599894"/>
              <a:ext cx="35158" cy="62686"/>
            </a:xfrm>
            <a:custGeom>
              <a:avLst/>
              <a:gdLst/>
              <a:ahLst/>
              <a:cxnLst/>
              <a:rect l="l" t="t" r="r" b="b"/>
              <a:pathLst>
                <a:path w="1341" h="2391" extrusionOk="0">
                  <a:moveTo>
                    <a:pt x="290" y="0"/>
                  </a:moveTo>
                  <a:cubicBezTo>
                    <a:pt x="22" y="0"/>
                    <a:pt x="22" y="402"/>
                    <a:pt x="290" y="402"/>
                  </a:cubicBezTo>
                  <a:lnTo>
                    <a:pt x="468" y="402"/>
                  </a:lnTo>
                  <a:lnTo>
                    <a:pt x="468" y="1989"/>
                  </a:lnTo>
                  <a:lnTo>
                    <a:pt x="268" y="1989"/>
                  </a:lnTo>
                  <a:cubicBezTo>
                    <a:pt x="0" y="1989"/>
                    <a:pt x="0" y="2391"/>
                    <a:pt x="268" y="2391"/>
                  </a:cubicBezTo>
                  <a:lnTo>
                    <a:pt x="1072" y="2391"/>
                  </a:lnTo>
                  <a:cubicBezTo>
                    <a:pt x="1340" y="2391"/>
                    <a:pt x="1340" y="1989"/>
                    <a:pt x="1072" y="1989"/>
                  </a:cubicBezTo>
                  <a:lnTo>
                    <a:pt x="866" y="1989"/>
                  </a:lnTo>
                  <a:lnTo>
                    <a:pt x="866" y="200"/>
                  </a:lnTo>
                  <a:cubicBezTo>
                    <a:pt x="866" y="91"/>
                    <a:pt x="775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42;p83">
              <a:extLst>
                <a:ext uri="{FF2B5EF4-FFF2-40B4-BE49-F238E27FC236}">
                  <a16:creationId xmlns:a16="http://schemas.microsoft.com/office/drawing/2014/main" id="{FBD45758-C4A9-C783-018D-8FB8925E94CF}"/>
                </a:ext>
              </a:extLst>
            </p:cNvPr>
            <p:cNvSpPr/>
            <p:nvPr/>
          </p:nvSpPr>
          <p:spPr>
            <a:xfrm>
              <a:off x="2797670" y="1580205"/>
              <a:ext cx="19191" cy="16491"/>
            </a:xfrm>
            <a:custGeom>
              <a:avLst/>
              <a:gdLst/>
              <a:ahLst/>
              <a:cxnLst/>
              <a:rect l="l" t="t" r="r" b="b"/>
              <a:pathLst>
                <a:path w="732" h="629" extrusionOk="0">
                  <a:moveTo>
                    <a:pt x="316" y="1"/>
                  </a:moveTo>
                  <a:cubicBezTo>
                    <a:pt x="154" y="1"/>
                    <a:pt x="0" y="125"/>
                    <a:pt x="0" y="313"/>
                  </a:cubicBezTo>
                  <a:cubicBezTo>
                    <a:pt x="0" y="487"/>
                    <a:pt x="142" y="628"/>
                    <a:pt x="315" y="628"/>
                  </a:cubicBezTo>
                  <a:cubicBezTo>
                    <a:pt x="594" y="628"/>
                    <a:pt x="732" y="291"/>
                    <a:pt x="536" y="92"/>
                  </a:cubicBezTo>
                  <a:cubicBezTo>
                    <a:pt x="472" y="29"/>
                    <a:pt x="393" y="1"/>
                    <a:pt x="31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43;p83">
              <a:extLst>
                <a:ext uri="{FF2B5EF4-FFF2-40B4-BE49-F238E27FC236}">
                  <a16:creationId xmlns:a16="http://schemas.microsoft.com/office/drawing/2014/main" id="{953CE1D2-AD44-DEB6-9B49-29CDF7377C8E}"/>
                </a:ext>
              </a:extLst>
            </p:cNvPr>
            <p:cNvSpPr/>
            <p:nvPr/>
          </p:nvSpPr>
          <p:spPr>
            <a:xfrm>
              <a:off x="2963364" y="1515946"/>
              <a:ext cx="43783" cy="358393"/>
            </a:xfrm>
            <a:custGeom>
              <a:avLst/>
              <a:gdLst/>
              <a:ahLst/>
              <a:cxnLst/>
              <a:rect l="l" t="t" r="r" b="b"/>
              <a:pathLst>
                <a:path w="1670" h="13670" extrusionOk="0">
                  <a:moveTo>
                    <a:pt x="837" y="388"/>
                  </a:moveTo>
                  <a:cubicBezTo>
                    <a:pt x="1083" y="388"/>
                    <a:pt x="1279" y="591"/>
                    <a:pt x="1271" y="837"/>
                  </a:cubicBezTo>
                  <a:lnTo>
                    <a:pt x="1271" y="1851"/>
                  </a:lnTo>
                  <a:lnTo>
                    <a:pt x="402" y="1851"/>
                  </a:lnTo>
                  <a:lnTo>
                    <a:pt x="402" y="837"/>
                  </a:lnTo>
                  <a:cubicBezTo>
                    <a:pt x="395" y="591"/>
                    <a:pt x="591" y="388"/>
                    <a:pt x="837" y="388"/>
                  </a:cubicBezTo>
                  <a:close/>
                  <a:moveTo>
                    <a:pt x="1271" y="2250"/>
                  </a:moveTo>
                  <a:lnTo>
                    <a:pt x="1271" y="3058"/>
                  </a:lnTo>
                  <a:lnTo>
                    <a:pt x="402" y="3058"/>
                  </a:lnTo>
                  <a:lnTo>
                    <a:pt x="402" y="2250"/>
                  </a:lnTo>
                  <a:close/>
                  <a:moveTo>
                    <a:pt x="1181" y="11949"/>
                  </a:moveTo>
                  <a:lnTo>
                    <a:pt x="1032" y="13097"/>
                  </a:lnTo>
                  <a:cubicBezTo>
                    <a:pt x="1018" y="13192"/>
                    <a:pt x="938" y="13267"/>
                    <a:pt x="844" y="13267"/>
                  </a:cubicBezTo>
                  <a:cubicBezTo>
                    <a:pt x="841" y="13267"/>
                    <a:pt x="839" y="13267"/>
                    <a:pt x="837" y="13267"/>
                  </a:cubicBezTo>
                  <a:cubicBezTo>
                    <a:pt x="739" y="13267"/>
                    <a:pt x="656" y="13195"/>
                    <a:pt x="645" y="13097"/>
                  </a:cubicBezTo>
                  <a:lnTo>
                    <a:pt x="493" y="11949"/>
                  </a:lnTo>
                  <a:close/>
                  <a:moveTo>
                    <a:pt x="837" y="1"/>
                  </a:moveTo>
                  <a:cubicBezTo>
                    <a:pt x="373" y="1"/>
                    <a:pt x="0" y="374"/>
                    <a:pt x="0" y="837"/>
                  </a:cubicBezTo>
                  <a:lnTo>
                    <a:pt x="0" y="3532"/>
                  </a:lnTo>
                  <a:lnTo>
                    <a:pt x="0" y="5987"/>
                  </a:lnTo>
                  <a:cubicBezTo>
                    <a:pt x="0" y="6120"/>
                    <a:pt x="101" y="6186"/>
                    <a:pt x="201" y="6186"/>
                  </a:cubicBezTo>
                  <a:cubicBezTo>
                    <a:pt x="302" y="6186"/>
                    <a:pt x="402" y="6120"/>
                    <a:pt x="402" y="5987"/>
                  </a:cubicBezTo>
                  <a:lnTo>
                    <a:pt x="402" y="3460"/>
                  </a:lnTo>
                  <a:lnTo>
                    <a:pt x="1271" y="3460"/>
                  </a:lnTo>
                  <a:lnTo>
                    <a:pt x="1271" y="11550"/>
                  </a:lnTo>
                  <a:lnTo>
                    <a:pt x="402" y="11550"/>
                  </a:lnTo>
                  <a:lnTo>
                    <a:pt x="402" y="6777"/>
                  </a:lnTo>
                  <a:cubicBezTo>
                    <a:pt x="402" y="6643"/>
                    <a:pt x="302" y="6576"/>
                    <a:pt x="201" y="6576"/>
                  </a:cubicBezTo>
                  <a:cubicBezTo>
                    <a:pt x="101" y="6576"/>
                    <a:pt x="0" y="6643"/>
                    <a:pt x="0" y="6777"/>
                  </a:cubicBezTo>
                  <a:lnTo>
                    <a:pt x="0" y="11750"/>
                  </a:lnTo>
                  <a:cubicBezTo>
                    <a:pt x="0" y="11815"/>
                    <a:pt x="29" y="11873"/>
                    <a:pt x="84" y="11913"/>
                  </a:cubicBezTo>
                  <a:lnTo>
                    <a:pt x="243" y="13151"/>
                  </a:lnTo>
                  <a:cubicBezTo>
                    <a:pt x="283" y="13448"/>
                    <a:pt x="536" y="13669"/>
                    <a:pt x="837" y="13669"/>
                  </a:cubicBezTo>
                  <a:cubicBezTo>
                    <a:pt x="1134" y="13669"/>
                    <a:pt x="1387" y="13448"/>
                    <a:pt x="1427" y="13151"/>
                  </a:cubicBezTo>
                  <a:lnTo>
                    <a:pt x="1590" y="11909"/>
                  </a:lnTo>
                  <a:cubicBezTo>
                    <a:pt x="1641" y="11873"/>
                    <a:pt x="1670" y="11815"/>
                    <a:pt x="1670" y="11750"/>
                  </a:cubicBezTo>
                  <a:lnTo>
                    <a:pt x="1670" y="3532"/>
                  </a:lnTo>
                  <a:lnTo>
                    <a:pt x="1670" y="837"/>
                  </a:lnTo>
                  <a:cubicBezTo>
                    <a:pt x="1670" y="374"/>
                    <a:pt x="1297" y="1"/>
                    <a:pt x="8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2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B0741F2B-D3BF-16ED-6BC3-F770E4C19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>
            <a:extLst>
              <a:ext uri="{FF2B5EF4-FFF2-40B4-BE49-F238E27FC236}">
                <a16:creationId xmlns:a16="http://schemas.microsoft.com/office/drawing/2014/main" id="{F7FD41F2-EA70-AC1D-CCC0-1BB9DBAD72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750" y="3256925"/>
            <a:ext cx="6530596" cy="257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>
            <a:extLst>
              <a:ext uri="{FF2B5EF4-FFF2-40B4-BE49-F238E27FC236}">
                <a16:creationId xmlns:a16="http://schemas.microsoft.com/office/drawing/2014/main" id="{BF7C1270-AD4A-3445-27C4-AEEA95094B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825" y="2427975"/>
            <a:ext cx="9563100" cy="3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>
            <a:extLst>
              <a:ext uri="{FF2B5EF4-FFF2-40B4-BE49-F238E27FC236}">
                <a16:creationId xmlns:a16="http://schemas.microsoft.com/office/drawing/2014/main" id="{EFD283BC-01FF-DED1-BA8C-4E880C42C05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700" y="539500"/>
            <a:ext cx="2567700" cy="13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2" name="Google Shape;252;p42">
            <a:extLst>
              <a:ext uri="{FF2B5EF4-FFF2-40B4-BE49-F238E27FC236}">
                <a16:creationId xmlns:a16="http://schemas.microsoft.com/office/drawing/2014/main" id="{B9952726-912F-DF53-B2E4-4D94803E94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327" y="1593721"/>
            <a:ext cx="3372024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>
            <a:extLst>
              <a:ext uri="{FF2B5EF4-FFF2-40B4-BE49-F238E27FC236}">
                <a16:creationId xmlns:a16="http://schemas.microsoft.com/office/drawing/2014/main" id="{56CCCC7E-0FE9-FF4C-A52D-6A2F1C9985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049" y="1665700"/>
            <a:ext cx="3373789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>
            <a:extLst>
              <a:ext uri="{FF2B5EF4-FFF2-40B4-BE49-F238E27FC236}">
                <a16:creationId xmlns:a16="http://schemas.microsoft.com/office/drawing/2014/main" id="{668F3421-A5F9-FE45-F6E8-3A339C3D872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238875" y="539500"/>
            <a:ext cx="2581274" cy="97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7BE4D75-9070-DC3F-0858-E3FE3D054C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Google Shape;260;p43">
            <a:extLst>
              <a:ext uri="{FF2B5EF4-FFF2-40B4-BE49-F238E27FC236}">
                <a16:creationId xmlns:a16="http://schemas.microsoft.com/office/drawing/2014/main" id="{28757543-49A1-ED13-5E20-8A28DF5431CF}"/>
              </a:ext>
            </a:extLst>
          </p:cNvPr>
          <p:cNvSpPr txBox="1">
            <a:spLocks/>
          </p:cNvSpPr>
          <p:nvPr/>
        </p:nvSpPr>
        <p:spPr>
          <a:xfrm>
            <a:off x="7131781" y="293299"/>
            <a:ext cx="7551055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:</a:t>
            </a:r>
            <a:r>
              <a:rPr lang="en-US"/>
              <a:t> Main stakeholders</a:t>
            </a:r>
          </a:p>
        </p:txBody>
      </p:sp>
      <p:sp>
        <p:nvSpPr>
          <p:cNvPr id="5" name="Google Shape;228;p41">
            <a:extLst>
              <a:ext uri="{FF2B5EF4-FFF2-40B4-BE49-F238E27FC236}">
                <a16:creationId xmlns:a16="http://schemas.microsoft.com/office/drawing/2014/main" id="{DEA46C73-AF28-D684-1A2F-5300AED05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9827" y="1772760"/>
            <a:ext cx="3413125" cy="841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46090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>
          <a:extLst>
            <a:ext uri="{FF2B5EF4-FFF2-40B4-BE49-F238E27FC236}">
              <a16:creationId xmlns:a16="http://schemas.microsoft.com/office/drawing/2014/main" id="{E04ABEDB-FB77-5ADC-4142-E97DCC8B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FBF474C4-74A6-1A9B-4C8E-6265B4EB09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43475" y="2933700"/>
            <a:ext cx="3400525" cy="188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BC4DC648-3EF3-1AC4-01B6-9B8941F368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286275" y="3038475"/>
            <a:ext cx="3400525" cy="188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52429586-C4EE-B2F4-7C13-B056F63DF7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025" y="273175"/>
            <a:ext cx="2581274" cy="97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93A50880-43CF-0E85-0F42-611CCE3EDD2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1300" y="1603430"/>
            <a:ext cx="2358036" cy="9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6E36D-E956-8946-E112-D5768F7B33F8}"/>
              </a:ext>
            </a:extLst>
          </p:cNvPr>
          <p:cNvSpPr txBox="1"/>
          <p:nvPr/>
        </p:nvSpPr>
        <p:spPr>
          <a:xfrm>
            <a:off x="681819" y="1088325"/>
            <a:ext cx="460445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Core Goal</a:t>
            </a:r>
          </a:p>
          <a:p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Develop an unsupervised oil spill detection method using hyperspectral remote sensing to ensure timely detection to reduce environmental and financial costs</a:t>
            </a:r>
          </a:p>
          <a:p>
            <a:endParaRPr lang="en-US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Inter"/>
            </a:endParaRPr>
          </a:p>
          <a:p>
            <a:r>
              <a:rPr lang="en-US" sz="16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Sub-Objectives</a:t>
            </a:r>
            <a:r>
              <a:rPr lang="en-US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:</a:t>
            </a:r>
          </a:p>
          <a:p>
            <a:pPr marL="285750" indent="-285750">
              <a:buClr>
                <a:schemeClr val="bg2"/>
              </a:buClr>
              <a:buSzPct val="112000"/>
              <a:buFont typeface="Wingdings" pitchFamily="2" charset="2"/>
              <a:buChar char="§"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Gather a robust dataset of hyperspectral images for oil spill detection.</a:t>
            </a:r>
          </a:p>
          <a:p>
            <a:pPr marL="285750" indent="-285750">
              <a:buClr>
                <a:schemeClr val="bg2"/>
              </a:buClr>
              <a:buSzPct val="112000"/>
              <a:buFont typeface="Wingdings" pitchFamily="2" charset="2"/>
              <a:buChar char="§"/>
            </a:pPr>
            <a:endParaRPr lang="en-US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Inter"/>
            </a:endParaRPr>
          </a:p>
          <a:p>
            <a:pPr marL="285750" indent="-285750">
              <a:buClr>
                <a:schemeClr val="bg2"/>
              </a:buClr>
              <a:buSzPct val="112000"/>
              <a:buFont typeface="Wingdings" pitchFamily="2" charset="2"/>
              <a:buChar char="§"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Implement an innovative machine learning approach</a:t>
            </a:r>
          </a:p>
          <a:p>
            <a:pPr>
              <a:buClr>
                <a:schemeClr val="bg2"/>
              </a:buClr>
              <a:buSzPct val="112000"/>
            </a:pPr>
            <a:endParaRPr lang="en-US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Inter"/>
            </a:endParaRPr>
          </a:p>
          <a:p>
            <a:pPr marL="285750" indent="-285750">
              <a:buClr>
                <a:schemeClr val="bg2"/>
              </a:buClr>
              <a:buSzPct val="112000"/>
              <a:buFont typeface="Wingdings" pitchFamily="2" charset="2"/>
              <a:buChar char="§"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Validate performance against state-of-the-art methods.</a:t>
            </a:r>
          </a:p>
        </p:txBody>
      </p:sp>
      <p:sp>
        <p:nvSpPr>
          <p:cNvPr id="5" name="Google Shape;240;p41">
            <a:extLst>
              <a:ext uri="{FF2B5EF4-FFF2-40B4-BE49-F238E27FC236}">
                <a16:creationId xmlns:a16="http://schemas.microsoft.com/office/drawing/2014/main" id="{14A61E5A-050F-89F7-A2C8-4D29BA740F66}"/>
              </a:ext>
            </a:extLst>
          </p:cNvPr>
          <p:cNvSpPr txBox="1">
            <a:spLocks/>
          </p:cNvSpPr>
          <p:nvPr/>
        </p:nvSpPr>
        <p:spPr>
          <a:xfrm>
            <a:off x="484869" y="71842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500">
                <a:solidFill>
                  <a:schemeClr val="bg1"/>
                </a:solidFill>
                <a:latin typeface="Koulen" pitchFamily="2" charset="0"/>
                <a:cs typeface="Koulen" pitchFamily="2" charset="0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3DF84-7FA9-9958-1E26-BFA263F7DF1B}"/>
              </a:ext>
            </a:extLst>
          </p:cNvPr>
          <p:cNvSpPr txBox="1"/>
          <p:nvPr/>
        </p:nvSpPr>
        <p:spPr>
          <a:xfrm>
            <a:off x="1216152" y="277063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5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ABA7B0BD-F6D6-16D8-C90C-EBEFA7DD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>
            <a:extLst>
              <a:ext uri="{FF2B5EF4-FFF2-40B4-BE49-F238E27FC236}">
                <a16:creationId xmlns:a16="http://schemas.microsoft.com/office/drawing/2014/main" id="{5CFE352F-0667-C567-98FE-373401172149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819860" y="42458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1">
            <a:extLst>
              <a:ext uri="{FF2B5EF4-FFF2-40B4-BE49-F238E27FC236}">
                <a16:creationId xmlns:a16="http://schemas.microsoft.com/office/drawing/2014/main" id="{F8A926DA-158B-AC6C-CE7F-129584B5D5D1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3398901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1">
            <a:extLst>
              <a:ext uri="{FF2B5EF4-FFF2-40B4-BE49-F238E27FC236}">
                <a16:creationId xmlns:a16="http://schemas.microsoft.com/office/drawing/2014/main" id="{1082C8C5-F294-C025-91D8-893B8AB155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488" y="20970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Introduction</a:t>
            </a:r>
            <a:r>
              <a:rPr lang="en"/>
              <a:t> </a:t>
            </a:r>
            <a:endParaRPr/>
          </a:p>
        </p:txBody>
      </p:sp>
      <p:sp>
        <p:nvSpPr>
          <p:cNvPr id="228" name="Google Shape;228;p41">
            <a:extLst>
              <a:ext uri="{FF2B5EF4-FFF2-40B4-BE49-F238E27FC236}">
                <a16:creationId xmlns:a16="http://schemas.microsoft.com/office/drawing/2014/main" id="{97D38C7E-2A2C-F56D-7FE9-6BE46D6C46B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24894" y="2108584"/>
            <a:ext cx="267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Proposition</a:t>
            </a:r>
            <a:endParaRPr/>
          </a:p>
        </p:txBody>
      </p:sp>
      <p:sp>
        <p:nvSpPr>
          <p:cNvPr id="229" name="Google Shape;229;p41">
            <a:extLst>
              <a:ext uri="{FF2B5EF4-FFF2-40B4-BE49-F238E27FC236}">
                <a16:creationId xmlns:a16="http://schemas.microsoft.com/office/drawing/2014/main" id="{B3CDE422-DAE8-39EB-8F8F-B4E542B29D7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44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Design</a:t>
            </a:r>
            <a:endParaRPr/>
          </a:p>
        </p:txBody>
      </p:sp>
      <p:sp>
        <p:nvSpPr>
          <p:cNvPr id="230" name="Google Shape;230;p41">
            <a:extLst>
              <a:ext uri="{FF2B5EF4-FFF2-40B4-BE49-F238E27FC236}">
                <a16:creationId xmlns:a16="http://schemas.microsoft.com/office/drawing/2014/main" id="{E696DBBA-0830-83BC-837E-DEF8FB6A10E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30878" y="3761098"/>
            <a:ext cx="246877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Plan</a:t>
            </a:r>
            <a:endParaRPr/>
          </a:p>
        </p:txBody>
      </p:sp>
      <p:sp>
        <p:nvSpPr>
          <p:cNvPr id="231" name="Google Shape;231;p41">
            <a:extLst>
              <a:ext uri="{FF2B5EF4-FFF2-40B4-BE49-F238E27FC236}">
                <a16:creationId xmlns:a16="http://schemas.microsoft.com/office/drawing/2014/main" id="{9A9C52EA-9BB0-D545-9902-9FA41F869C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876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2" name="Google Shape;232;p41">
            <a:extLst>
              <a:ext uri="{FF2B5EF4-FFF2-40B4-BE49-F238E27FC236}">
                <a16:creationId xmlns:a16="http://schemas.microsoft.com/office/drawing/2014/main" id="{D280AC7B-CA69-C022-B851-36260FFAEE82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39706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3" name="Google Shape;233;p41">
            <a:extLst>
              <a:ext uri="{FF2B5EF4-FFF2-40B4-BE49-F238E27FC236}">
                <a16:creationId xmlns:a16="http://schemas.microsoft.com/office/drawing/2014/main" id="{8F02DA7D-8592-71AB-FEC9-13280BB7309E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8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4" name="Google Shape;234;p41">
            <a:extLst>
              <a:ext uri="{FF2B5EF4-FFF2-40B4-BE49-F238E27FC236}">
                <a16:creationId xmlns:a16="http://schemas.microsoft.com/office/drawing/2014/main" id="{6D0918BC-78A8-8A6B-E4AD-BB0A49C90531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33976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5" name="Google Shape;235;p41">
            <a:extLst>
              <a:ext uri="{FF2B5EF4-FFF2-40B4-BE49-F238E27FC236}">
                <a16:creationId xmlns:a16="http://schemas.microsoft.com/office/drawing/2014/main" id="{4AFE2384-DACB-BBFC-80EB-F2F64C6518FF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19388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</a:t>
            </a:r>
            <a:r>
              <a:rPr lang="en" b="1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41">
            <a:extLst>
              <a:ext uri="{FF2B5EF4-FFF2-40B4-BE49-F238E27FC236}">
                <a16:creationId xmlns:a16="http://schemas.microsoft.com/office/drawing/2014/main" id="{3FD41A57-8F45-C837-D392-FD32F9491FDD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08331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E978"/>
                </a:solidFill>
              </a:rPr>
              <a:t>03</a:t>
            </a:r>
            <a:endParaRPr>
              <a:solidFill>
                <a:srgbClr val="F9E978"/>
              </a:solidFill>
            </a:endParaRPr>
          </a:p>
        </p:txBody>
      </p:sp>
      <p:sp>
        <p:nvSpPr>
          <p:cNvPr id="238" name="Google Shape;238;p41">
            <a:extLst>
              <a:ext uri="{FF2B5EF4-FFF2-40B4-BE49-F238E27FC236}">
                <a16:creationId xmlns:a16="http://schemas.microsoft.com/office/drawing/2014/main" id="{35FAEAE7-00E0-C6A0-5915-15A0C82C1621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6083313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9" name="Google Shape;239;p41">
            <a:extLst>
              <a:ext uri="{FF2B5EF4-FFF2-40B4-BE49-F238E27FC236}">
                <a16:creationId xmlns:a16="http://schemas.microsoft.com/office/drawing/2014/main" id="{E0A97D77-8828-1259-40B7-83241739DF88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6084538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1">
            <a:extLst>
              <a:ext uri="{FF2B5EF4-FFF2-40B4-BE49-F238E27FC236}">
                <a16:creationId xmlns:a16="http://schemas.microsoft.com/office/drawing/2014/main" id="{478AF6CC-44EC-FF34-9D8A-72ACA41320B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9025" y="21023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41" name="Google Shape;241;p41">
            <a:extLst>
              <a:ext uri="{FF2B5EF4-FFF2-40B4-BE49-F238E27FC236}">
                <a16:creationId xmlns:a16="http://schemas.microsoft.com/office/drawing/2014/main" id="{38E1B7A6-920F-B7FC-EAA4-16A5EE0D4F5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69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712D5-10D9-841B-A144-E221BB710070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3400738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C6B2AB-7463-6CC8-FBF1-85282C17C0E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15101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8AACE0-18A6-6B57-962F-289D24AD0B56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079025" y="2575834"/>
            <a:ext cx="2336400" cy="484800"/>
          </a:xfrm>
        </p:spPr>
        <p:txBody>
          <a:bodyPr/>
          <a:lstStyle/>
          <a:p>
            <a:endParaRPr lang="en-US"/>
          </a:p>
        </p:txBody>
      </p:sp>
      <p:grpSp>
        <p:nvGrpSpPr>
          <p:cNvPr id="2" name="Google Shape;10621;p83">
            <a:extLst>
              <a:ext uri="{FF2B5EF4-FFF2-40B4-BE49-F238E27FC236}">
                <a16:creationId xmlns:a16="http://schemas.microsoft.com/office/drawing/2014/main" id="{59859BB7-5259-0EF5-7B66-A7F87005FF6E}"/>
              </a:ext>
            </a:extLst>
          </p:cNvPr>
          <p:cNvGrpSpPr/>
          <p:nvPr/>
        </p:nvGrpSpPr>
        <p:grpSpPr>
          <a:xfrm>
            <a:off x="3143198" y="5417510"/>
            <a:ext cx="3014705" cy="3052105"/>
            <a:chOff x="2674893" y="1515946"/>
            <a:chExt cx="332254" cy="358393"/>
          </a:xfrm>
          <a:solidFill>
            <a:schemeClr val="bg1">
              <a:lumMod val="25000"/>
              <a:alpha val="53000"/>
            </a:schemeClr>
          </a:solidFill>
        </p:grpSpPr>
        <p:sp>
          <p:nvSpPr>
            <p:cNvPr id="4" name="Google Shape;10622;p83">
              <a:extLst>
                <a:ext uri="{FF2B5EF4-FFF2-40B4-BE49-F238E27FC236}">
                  <a16:creationId xmlns:a16="http://schemas.microsoft.com/office/drawing/2014/main" id="{E81AE94C-E970-DC4C-58F3-51AF4A962831}"/>
                </a:ext>
              </a:extLst>
            </p:cNvPr>
            <p:cNvSpPr/>
            <p:nvPr/>
          </p:nvSpPr>
          <p:spPr>
            <a:xfrm>
              <a:off x="2968582" y="1811548"/>
              <a:ext cx="33349" cy="57469"/>
            </a:xfrm>
            <a:custGeom>
              <a:avLst/>
              <a:gdLst/>
              <a:ahLst/>
              <a:cxnLst/>
              <a:rect l="l" t="t" r="r" b="b"/>
              <a:pathLst>
                <a:path w="1272" h="2192" extrusionOk="0">
                  <a:moveTo>
                    <a:pt x="0" y="0"/>
                  </a:moveTo>
                  <a:lnTo>
                    <a:pt x="243" y="1847"/>
                  </a:lnTo>
                  <a:cubicBezTo>
                    <a:pt x="268" y="2043"/>
                    <a:pt x="439" y="2191"/>
                    <a:pt x="638" y="2191"/>
                  </a:cubicBezTo>
                  <a:cubicBezTo>
                    <a:pt x="833" y="2191"/>
                    <a:pt x="1004" y="2043"/>
                    <a:pt x="1029" y="1847"/>
                  </a:cubicBezTo>
                  <a:lnTo>
                    <a:pt x="127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23;p83">
              <a:extLst>
                <a:ext uri="{FF2B5EF4-FFF2-40B4-BE49-F238E27FC236}">
                  <a16:creationId xmlns:a16="http://schemas.microsoft.com/office/drawing/2014/main" id="{70B8585D-E140-2940-8E8B-8F134757B6D0}"/>
                </a:ext>
              </a:extLst>
            </p:cNvPr>
            <p:cNvSpPr/>
            <p:nvPr/>
          </p:nvSpPr>
          <p:spPr>
            <a:xfrm>
              <a:off x="2985282" y="1811548"/>
              <a:ext cx="16648" cy="57469"/>
            </a:xfrm>
            <a:custGeom>
              <a:avLst/>
              <a:gdLst/>
              <a:ahLst/>
              <a:cxnLst/>
              <a:rect l="l" t="t" r="r" b="b"/>
              <a:pathLst>
                <a:path w="635" h="2192" extrusionOk="0">
                  <a:moveTo>
                    <a:pt x="1" y="0"/>
                  </a:moveTo>
                  <a:lnTo>
                    <a:pt x="1" y="2191"/>
                  </a:lnTo>
                  <a:cubicBezTo>
                    <a:pt x="196" y="2191"/>
                    <a:pt x="367" y="2043"/>
                    <a:pt x="392" y="1847"/>
                  </a:cubicBezTo>
                  <a:lnTo>
                    <a:pt x="635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24;p83">
              <a:extLst>
                <a:ext uri="{FF2B5EF4-FFF2-40B4-BE49-F238E27FC236}">
                  <a16:creationId xmlns:a16="http://schemas.microsoft.com/office/drawing/2014/main" id="{5B601761-221C-CDE1-385F-C7A18DAAF346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25;p83">
              <a:extLst>
                <a:ext uri="{FF2B5EF4-FFF2-40B4-BE49-F238E27FC236}">
                  <a16:creationId xmlns:a16="http://schemas.microsoft.com/office/drawing/2014/main" id="{6A131350-F776-EBE2-FB02-D0BF437C0C34}"/>
                </a:ext>
              </a:extLst>
            </p:cNvPr>
            <p:cNvSpPr/>
            <p:nvPr/>
          </p:nvSpPr>
          <p:spPr>
            <a:xfrm>
              <a:off x="2680215" y="1521268"/>
              <a:ext cx="89375" cy="89375"/>
            </a:xfrm>
            <a:custGeom>
              <a:avLst/>
              <a:gdLst/>
              <a:ahLst/>
              <a:cxnLst/>
              <a:rect l="l" t="t" r="r" b="b"/>
              <a:pathLst>
                <a:path w="3409" h="3409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3409"/>
                  </a:lnTo>
                  <a:lnTo>
                    <a:pt x="3191" y="3409"/>
                  </a:lnTo>
                  <a:cubicBezTo>
                    <a:pt x="3311" y="3409"/>
                    <a:pt x="3408" y="3311"/>
                    <a:pt x="3408" y="3191"/>
                  </a:cubicBezTo>
                  <a:lnTo>
                    <a:pt x="3408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26;p83">
              <a:extLst>
                <a:ext uri="{FF2B5EF4-FFF2-40B4-BE49-F238E27FC236}">
                  <a16:creationId xmlns:a16="http://schemas.microsoft.com/office/drawing/2014/main" id="{F63784C0-175E-48FA-DE85-AA5FD7505CA6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8946" y="1"/>
                  </a:moveTo>
                  <a:lnTo>
                    <a:pt x="8946" y="12358"/>
                  </a:lnTo>
                  <a:lnTo>
                    <a:pt x="0" y="12358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27;p83">
              <a:extLst>
                <a:ext uri="{FF2B5EF4-FFF2-40B4-BE49-F238E27FC236}">
                  <a16:creationId xmlns:a16="http://schemas.microsoft.com/office/drawing/2014/main" id="{F7BF7BA5-0FB6-A604-B612-0934289D48A9}"/>
                </a:ext>
              </a:extLst>
            </p:cNvPr>
            <p:cNvSpPr/>
            <p:nvPr/>
          </p:nvSpPr>
          <p:spPr>
            <a:xfrm>
              <a:off x="2680215" y="1521268"/>
              <a:ext cx="76843" cy="76843"/>
            </a:xfrm>
            <a:custGeom>
              <a:avLst/>
              <a:gdLst/>
              <a:ahLst/>
              <a:cxnLst/>
              <a:rect l="l" t="t" r="r" b="b"/>
              <a:pathLst>
                <a:path w="2931" h="2931" extrusionOk="0">
                  <a:moveTo>
                    <a:pt x="2930" y="1"/>
                  </a:moveTo>
                  <a:lnTo>
                    <a:pt x="0" y="2931"/>
                  </a:lnTo>
                  <a:lnTo>
                    <a:pt x="2930" y="2931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28;p83">
              <a:extLst>
                <a:ext uri="{FF2B5EF4-FFF2-40B4-BE49-F238E27FC236}">
                  <a16:creationId xmlns:a16="http://schemas.microsoft.com/office/drawing/2014/main" id="{51DCFD13-173A-007E-1D21-75961868DF04}"/>
                </a:ext>
              </a:extLst>
            </p:cNvPr>
            <p:cNvSpPr/>
            <p:nvPr/>
          </p:nvSpPr>
          <p:spPr>
            <a:xfrm>
              <a:off x="2968582" y="1601310"/>
              <a:ext cx="33349" cy="222691"/>
            </a:xfrm>
            <a:custGeom>
              <a:avLst/>
              <a:gdLst/>
              <a:ahLst/>
              <a:cxnLst/>
              <a:rect l="l" t="t" r="r" b="b"/>
              <a:pathLst>
                <a:path w="1272" h="8494" extrusionOk="0">
                  <a:moveTo>
                    <a:pt x="0" y="1"/>
                  </a:moveTo>
                  <a:lnTo>
                    <a:pt x="0" y="8494"/>
                  </a:lnTo>
                  <a:lnTo>
                    <a:pt x="1272" y="8494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29;p83">
              <a:extLst>
                <a:ext uri="{FF2B5EF4-FFF2-40B4-BE49-F238E27FC236}">
                  <a16:creationId xmlns:a16="http://schemas.microsoft.com/office/drawing/2014/main" id="{CA38F948-FD41-B8BC-83B5-6A630B67338A}"/>
                </a:ext>
              </a:extLst>
            </p:cNvPr>
            <p:cNvSpPr/>
            <p:nvPr/>
          </p:nvSpPr>
          <p:spPr>
            <a:xfrm>
              <a:off x="2985282" y="1601310"/>
              <a:ext cx="16648" cy="222691"/>
            </a:xfrm>
            <a:custGeom>
              <a:avLst/>
              <a:gdLst/>
              <a:ahLst/>
              <a:cxnLst/>
              <a:rect l="l" t="t" r="r" b="b"/>
              <a:pathLst>
                <a:path w="635" h="8494" extrusionOk="0">
                  <a:moveTo>
                    <a:pt x="1" y="1"/>
                  </a:moveTo>
                  <a:lnTo>
                    <a:pt x="1" y="8494"/>
                  </a:lnTo>
                  <a:lnTo>
                    <a:pt x="635" y="8494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30;p83">
              <a:extLst>
                <a:ext uri="{FF2B5EF4-FFF2-40B4-BE49-F238E27FC236}">
                  <a16:creationId xmlns:a16="http://schemas.microsoft.com/office/drawing/2014/main" id="{B1901FA3-424B-7D53-DF24-279E456B10B0}"/>
                </a:ext>
              </a:extLst>
            </p:cNvPr>
            <p:cNvSpPr/>
            <p:nvPr/>
          </p:nvSpPr>
          <p:spPr>
            <a:xfrm>
              <a:off x="2968582" y="1569691"/>
              <a:ext cx="33349" cy="38776"/>
            </a:xfrm>
            <a:custGeom>
              <a:avLst/>
              <a:gdLst/>
              <a:ahLst/>
              <a:cxnLst/>
              <a:rect l="l" t="t" r="r" b="b"/>
              <a:pathLst>
                <a:path w="1272" h="1479" extrusionOk="0">
                  <a:moveTo>
                    <a:pt x="0" y="1"/>
                  </a:moveTo>
                  <a:lnTo>
                    <a:pt x="0" y="1478"/>
                  </a:lnTo>
                  <a:lnTo>
                    <a:pt x="1272" y="1478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31;p83">
              <a:extLst>
                <a:ext uri="{FF2B5EF4-FFF2-40B4-BE49-F238E27FC236}">
                  <a16:creationId xmlns:a16="http://schemas.microsoft.com/office/drawing/2014/main" id="{8FB8A4A1-5D89-D695-5E70-CEEB1EC542FD}"/>
                </a:ext>
              </a:extLst>
            </p:cNvPr>
            <p:cNvSpPr/>
            <p:nvPr/>
          </p:nvSpPr>
          <p:spPr>
            <a:xfrm>
              <a:off x="2985282" y="1569691"/>
              <a:ext cx="16648" cy="38776"/>
            </a:xfrm>
            <a:custGeom>
              <a:avLst/>
              <a:gdLst/>
              <a:ahLst/>
              <a:cxnLst/>
              <a:rect l="l" t="t" r="r" b="b"/>
              <a:pathLst>
                <a:path w="635" h="1479" extrusionOk="0">
                  <a:moveTo>
                    <a:pt x="1" y="1"/>
                  </a:moveTo>
                  <a:lnTo>
                    <a:pt x="1" y="1478"/>
                  </a:lnTo>
                  <a:lnTo>
                    <a:pt x="635" y="1478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32;p83">
              <a:extLst>
                <a:ext uri="{FF2B5EF4-FFF2-40B4-BE49-F238E27FC236}">
                  <a16:creationId xmlns:a16="http://schemas.microsoft.com/office/drawing/2014/main" id="{F9A04443-DB98-693D-09E3-6E3C549FAC94}"/>
                </a:ext>
              </a:extLst>
            </p:cNvPr>
            <p:cNvSpPr/>
            <p:nvPr/>
          </p:nvSpPr>
          <p:spPr>
            <a:xfrm>
              <a:off x="2968686" y="1521268"/>
              <a:ext cx="33244" cy="48450"/>
            </a:xfrm>
            <a:custGeom>
              <a:avLst/>
              <a:gdLst/>
              <a:ahLst/>
              <a:cxnLst/>
              <a:rect l="l" t="t" r="r" b="b"/>
              <a:pathLst>
                <a:path w="1268" h="1848" extrusionOk="0">
                  <a:moveTo>
                    <a:pt x="634" y="1"/>
                  </a:moveTo>
                  <a:cubicBezTo>
                    <a:pt x="283" y="1"/>
                    <a:pt x="0" y="283"/>
                    <a:pt x="0" y="634"/>
                  </a:cubicBezTo>
                  <a:lnTo>
                    <a:pt x="0" y="1848"/>
                  </a:lnTo>
                  <a:lnTo>
                    <a:pt x="1268" y="1848"/>
                  </a:lnTo>
                  <a:lnTo>
                    <a:pt x="1268" y="634"/>
                  </a:lnTo>
                  <a:cubicBezTo>
                    <a:pt x="1268" y="283"/>
                    <a:pt x="982" y="1"/>
                    <a:pt x="6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33;p83">
              <a:extLst>
                <a:ext uri="{FF2B5EF4-FFF2-40B4-BE49-F238E27FC236}">
                  <a16:creationId xmlns:a16="http://schemas.microsoft.com/office/drawing/2014/main" id="{A0F4360D-97A5-C1E6-D807-4FEE65435679}"/>
                </a:ext>
              </a:extLst>
            </p:cNvPr>
            <p:cNvSpPr/>
            <p:nvPr/>
          </p:nvSpPr>
          <p:spPr>
            <a:xfrm>
              <a:off x="2985282" y="1521268"/>
              <a:ext cx="16648" cy="48450"/>
            </a:xfrm>
            <a:custGeom>
              <a:avLst/>
              <a:gdLst/>
              <a:ahLst/>
              <a:cxnLst/>
              <a:rect l="l" t="t" r="r" b="b"/>
              <a:pathLst>
                <a:path w="63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635" y="1848"/>
                  </a:lnTo>
                  <a:lnTo>
                    <a:pt x="635" y="634"/>
                  </a:lnTo>
                  <a:cubicBezTo>
                    <a:pt x="635" y="283"/>
                    <a:pt x="349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34;p83">
              <a:extLst>
                <a:ext uri="{FF2B5EF4-FFF2-40B4-BE49-F238E27FC236}">
                  <a16:creationId xmlns:a16="http://schemas.microsoft.com/office/drawing/2014/main" id="{9114E9BA-5138-45F3-A3C5-65FF7C9DACEE}"/>
                </a:ext>
              </a:extLst>
            </p:cNvPr>
            <p:cNvSpPr/>
            <p:nvPr/>
          </p:nvSpPr>
          <p:spPr>
            <a:xfrm>
              <a:off x="2674998" y="1515946"/>
              <a:ext cx="268074" cy="358393"/>
            </a:xfrm>
            <a:custGeom>
              <a:avLst/>
              <a:gdLst/>
              <a:ahLst/>
              <a:cxnLst/>
              <a:rect l="l" t="t" r="r" b="b"/>
              <a:pathLst>
                <a:path w="10225" h="13670" extrusionOk="0">
                  <a:moveTo>
                    <a:pt x="7059" y="1"/>
                  </a:moveTo>
                  <a:cubicBezTo>
                    <a:pt x="6791" y="1"/>
                    <a:pt x="6791" y="403"/>
                    <a:pt x="7059" y="403"/>
                  </a:cubicBezTo>
                  <a:lnTo>
                    <a:pt x="9819" y="403"/>
                  </a:lnTo>
                  <a:lnTo>
                    <a:pt x="9819" y="13267"/>
                  </a:lnTo>
                  <a:lnTo>
                    <a:pt x="399" y="13267"/>
                  </a:lnTo>
                  <a:lnTo>
                    <a:pt x="399" y="11688"/>
                  </a:lnTo>
                  <a:cubicBezTo>
                    <a:pt x="399" y="11554"/>
                    <a:pt x="299" y="11487"/>
                    <a:pt x="199" y="11487"/>
                  </a:cubicBezTo>
                  <a:cubicBezTo>
                    <a:pt x="100" y="11487"/>
                    <a:pt x="0" y="11554"/>
                    <a:pt x="0" y="11688"/>
                  </a:cubicBezTo>
                  <a:lnTo>
                    <a:pt x="0" y="13470"/>
                  </a:lnTo>
                  <a:cubicBezTo>
                    <a:pt x="0" y="13579"/>
                    <a:pt x="87" y="13669"/>
                    <a:pt x="199" y="13669"/>
                  </a:cubicBezTo>
                  <a:lnTo>
                    <a:pt x="10025" y="13669"/>
                  </a:lnTo>
                  <a:cubicBezTo>
                    <a:pt x="10134" y="13669"/>
                    <a:pt x="10224" y="13579"/>
                    <a:pt x="10224" y="13470"/>
                  </a:cubicBezTo>
                  <a:lnTo>
                    <a:pt x="10224" y="204"/>
                  </a:lnTo>
                  <a:cubicBezTo>
                    <a:pt x="10224" y="91"/>
                    <a:pt x="10134" y="1"/>
                    <a:pt x="1002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35;p83">
              <a:extLst>
                <a:ext uri="{FF2B5EF4-FFF2-40B4-BE49-F238E27FC236}">
                  <a16:creationId xmlns:a16="http://schemas.microsoft.com/office/drawing/2014/main" id="{3C2F8030-FB6F-0E6D-3064-2643A72292A9}"/>
                </a:ext>
              </a:extLst>
            </p:cNvPr>
            <p:cNvSpPr/>
            <p:nvPr/>
          </p:nvSpPr>
          <p:spPr>
            <a:xfrm>
              <a:off x="2674893" y="1515946"/>
              <a:ext cx="171515" cy="290962"/>
            </a:xfrm>
            <a:custGeom>
              <a:avLst/>
              <a:gdLst/>
              <a:ahLst/>
              <a:cxnLst/>
              <a:rect l="l" t="t" r="r" b="b"/>
              <a:pathLst>
                <a:path w="6542" h="11098" extrusionOk="0">
                  <a:moveTo>
                    <a:pt x="2934" y="685"/>
                  </a:moveTo>
                  <a:lnTo>
                    <a:pt x="2934" y="2934"/>
                  </a:lnTo>
                  <a:lnTo>
                    <a:pt x="685" y="2934"/>
                  </a:lnTo>
                  <a:lnTo>
                    <a:pt x="2934" y="685"/>
                  </a:lnTo>
                  <a:close/>
                  <a:moveTo>
                    <a:pt x="3133" y="1"/>
                  </a:moveTo>
                  <a:cubicBezTo>
                    <a:pt x="2988" y="1"/>
                    <a:pt x="2844" y="211"/>
                    <a:pt x="2753" y="301"/>
                  </a:cubicBezTo>
                  <a:lnTo>
                    <a:pt x="124" y="2931"/>
                  </a:lnTo>
                  <a:cubicBezTo>
                    <a:pt x="66" y="2989"/>
                    <a:pt x="0" y="3043"/>
                    <a:pt x="0" y="3134"/>
                  </a:cubicBezTo>
                  <a:lnTo>
                    <a:pt x="0" y="10899"/>
                  </a:lnTo>
                  <a:cubicBezTo>
                    <a:pt x="0" y="11009"/>
                    <a:pt x="88" y="11098"/>
                    <a:pt x="197" y="11098"/>
                  </a:cubicBezTo>
                  <a:cubicBezTo>
                    <a:pt x="199" y="11098"/>
                    <a:pt x="201" y="11098"/>
                    <a:pt x="203" y="11098"/>
                  </a:cubicBezTo>
                  <a:cubicBezTo>
                    <a:pt x="316" y="11098"/>
                    <a:pt x="403" y="11011"/>
                    <a:pt x="403" y="10899"/>
                  </a:cubicBezTo>
                  <a:lnTo>
                    <a:pt x="403" y="3333"/>
                  </a:lnTo>
                  <a:lnTo>
                    <a:pt x="3133" y="3333"/>
                  </a:lnTo>
                  <a:cubicBezTo>
                    <a:pt x="3246" y="3333"/>
                    <a:pt x="3336" y="3246"/>
                    <a:pt x="3336" y="3134"/>
                  </a:cubicBezTo>
                  <a:lnTo>
                    <a:pt x="3336" y="403"/>
                  </a:lnTo>
                  <a:lnTo>
                    <a:pt x="6273" y="403"/>
                  </a:lnTo>
                  <a:cubicBezTo>
                    <a:pt x="6541" y="403"/>
                    <a:pt x="6541" y="1"/>
                    <a:pt x="6273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36;p83">
              <a:extLst>
                <a:ext uri="{FF2B5EF4-FFF2-40B4-BE49-F238E27FC236}">
                  <a16:creationId xmlns:a16="http://schemas.microsoft.com/office/drawing/2014/main" id="{FE32E5EC-9137-E6D4-5A87-049D576D92FD}"/>
                </a:ext>
              </a:extLst>
            </p:cNvPr>
            <p:cNvSpPr/>
            <p:nvPr/>
          </p:nvSpPr>
          <p:spPr>
            <a:xfrm>
              <a:off x="2729006" y="1758169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37;p83">
              <a:extLst>
                <a:ext uri="{FF2B5EF4-FFF2-40B4-BE49-F238E27FC236}">
                  <a16:creationId xmlns:a16="http://schemas.microsoft.com/office/drawing/2014/main" id="{B34487EF-C1D8-9888-EA8D-4DDF4F10A062}"/>
                </a:ext>
              </a:extLst>
            </p:cNvPr>
            <p:cNvSpPr/>
            <p:nvPr/>
          </p:nvSpPr>
          <p:spPr>
            <a:xfrm>
              <a:off x="2801943" y="1822271"/>
              <a:ext cx="86990" cy="10461"/>
            </a:xfrm>
            <a:custGeom>
              <a:avLst/>
              <a:gdLst/>
              <a:ahLst/>
              <a:cxnLst/>
              <a:rect l="l" t="t" r="r" b="b"/>
              <a:pathLst>
                <a:path w="3318" h="399" extrusionOk="0">
                  <a:moveTo>
                    <a:pt x="3057" y="0"/>
                  </a:moveTo>
                  <a:cubicBezTo>
                    <a:pt x="3056" y="0"/>
                    <a:pt x="3055" y="0"/>
                    <a:pt x="3053" y="0"/>
                  </a:cubicBezTo>
                  <a:lnTo>
                    <a:pt x="268" y="0"/>
                  </a:lnTo>
                  <a:cubicBezTo>
                    <a:pt x="0" y="0"/>
                    <a:pt x="0" y="399"/>
                    <a:pt x="268" y="399"/>
                  </a:cubicBezTo>
                  <a:lnTo>
                    <a:pt x="3053" y="399"/>
                  </a:lnTo>
                  <a:cubicBezTo>
                    <a:pt x="3317" y="399"/>
                    <a:pt x="3318" y="0"/>
                    <a:pt x="305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38;p83">
              <a:extLst>
                <a:ext uri="{FF2B5EF4-FFF2-40B4-BE49-F238E27FC236}">
                  <a16:creationId xmlns:a16="http://schemas.microsoft.com/office/drawing/2014/main" id="{E3877BC6-E343-826D-92A8-265F65E27CCA}"/>
                </a:ext>
              </a:extLst>
            </p:cNvPr>
            <p:cNvSpPr/>
            <p:nvPr/>
          </p:nvSpPr>
          <p:spPr>
            <a:xfrm>
              <a:off x="2729006" y="1731584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39;p83">
              <a:extLst>
                <a:ext uri="{FF2B5EF4-FFF2-40B4-BE49-F238E27FC236}">
                  <a16:creationId xmlns:a16="http://schemas.microsoft.com/office/drawing/2014/main" id="{733BAA4E-B883-B39B-5645-559DEA93F058}"/>
                </a:ext>
              </a:extLst>
            </p:cNvPr>
            <p:cNvSpPr/>
            <p:nvPr/>
          </p:nvSpPr>
          <p:spPr>
            <a:xfrm>
              <a:off x="2729006" y="1705000"/>
              <a:ext cx="159927" cy="10487"/>
            </a:xfrm>
            <a:custGeom>
              <a:avLst/>
              <a:gdLst/>
              <a:ahLst/>
              <a:cxnLst/>
              <a:rect l="l" t="t" r="r" b="b"/>
              <a:pathLst>
                <a:path w="6100" h="400" extrusionOk="0">
                  <a:moveTo>
                    <a:pt x="265" y="1"/>
                  </a:move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100" y="399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40;p83">
              <a:extLst>
                <a:ext uri="{FF2B5EF4-FFF2-40B4-BE49-F238E27FC236}">
                  <a16:creationId xmlns:a16="http://schemas.microsoft.com/office/drawing/2014/main" id="{8630338B-215D-1F9E-0127-69DBD9D05B72}"/>
                </a:ext>
              </a:extLst>
            </p:cNvPr>
            <p:cNvSpPr/>
            <p:nvPr/>
          </p:nvSpPr>
          <p:spPr>
            <a:xfrm>
              <a:off x="2729006" y="1678415"/>
              <a:ext cx="159927" cy="10461"/>
            </a:xfrm>
            <a:custGeom>
              <a:avLst/>
              <a:gdLst/>
              <a:ahLst/>
              <a:cxnLst/>
              <a:rect l="l" t="t" r="r" b="b"/>
              <a:pathLst>
                <a:path w="6100" h="399" extrusionOk="0">
                  <a:moveTo>
                    <a:pt x="5839" y="1"/>
                  </a:moveTo>
                  <a:cubicBezTo>
                    <a:pt x="5838" y="1"/>
                    <a:pt x="5837" y="1"/>
                    <a:pt x="5835" y="1"/>
                  </a:cubicBezTo>
                  <a:lnTo>
                    <a:pt x="265" y="1"/>
                  </a:ln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099" y="399"/>
                    <a:pt x="6100" y="1"/>
                    <a:pt x="58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41;p83">
              <a:extLst>
                <a:ext uri="{FF2B5EF4-FFF2-40B4-BE49-F238E27FC236}">
                  <a16:creationId xmlns:a16="http://schemas.microsoft.com/office/drawing/2014/main" id="{E410FE21-8616-0A6B-F4C1-C3E992BF86AF}"/>
                </a:ext>
              </a:extLst>
            </p:cNvPr>
            <p:cNvSpPr/>
            <p:nvPr/>
          </p:nvSpPr>
          <p:spPr>
            <a:xfrm>
              <a:off x="2791404" y="1599894"/>
              <a:ext cx="35158" cy="62686"/>
            </a:xfrm>
            <a:custGeom>
              <a:avLst/>
              <a:gdLst/>
              <a:ahLst/>
              <a:cxnLst/>
              <a:rect l="l" t="t" r="r" b="b"/>
              <a:pathLst>
                <a:path w="1341" h="2391" extrusionOk="0">
                  <a:moveTo>
                    <a:pt x="290" y="0"/>
                  </a:moveTo>
                  <a:cubicBezTo>
                    <a:pt x="22" y="0"/>
                    <a:pt x="22" y="402"/>
                    <a:pt x="290" y="402"/>
                  </a:cubicBezTo>
                  <a:lnTo>
                    <a:pt x="468" y="402"/>
                  </a:lnTo>
                  <a:lnTo>
                    <a:pt x="468" y="1989"/>
                  </a:lnTo>
                  <a:lnTo>
                    <a:pt x="268" y="1989"/>
                  </a:lnTo>
                  <a:cubicBezTo>
                    <a:pt x="0" y="1989"/>
                    <a:pt x="0" y="2391"/>
                    <a:pt x="268" y="2391"/>
                  </a:cubicBezTo>
                  <a:lnTo>
                    <a:pt x="1072" y="2391"/>
                  </a:lnTo>
                  <a:cubicBezTo>
                    <a:pt x="1340" y="2391"/>
                    <a:pt x="1340" y="1989"/>
                    <a:pt x="1072" y="1989"/>
                  </a:cubicBezTo>
                  <a:lnTo>
                    <a:pt x="866" y="1989"/>
                  </a:lnTo>
                  <a:lnTo>
                    <a:pt x="866" y="200"/>
                  </a:lnTo>
                  <a:cubicBezTo>
                    <a:pt x="866" y="91"/>
                    <a:pt x="775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42;p83">
              <a:extLst>
                <a:ext uri="{FF2B5EF4-FFF2-40B4-BE49-F238E27FC236}">
                  <a16:creationId xmlns:a16="http://schemas.microsoft.com/office/drawing/2014/main" id="{5D9206B9-5B1D-84A0-56D8-903D45AF6B1C}"/>
                </a:ext>
              </a:extLst>
            </p:cNvPr>
            <p:cNvSpPr/>
            <p:nvPr/>
          </p:nvSpPr>
          <p:spPr>
            <a:xfrm>
              <a:off x="2797670" y="1580205"/>
              <a:ext cx="19191" cy="16491"/>
            </a:xfrm>
            <a:custGeom>
              <a:avLst/>
              <a:gdLst/>
              <a:ahLst/>
              <a:cxnLst/>
              <a:rect l="l" t="t" r="r" b="b"/>
              <a:pathLst>
                <a:path w="732" h="629" extrusionOk="0">
                  <a:moveTo>
                    <a:pt x="316" y="1"/>
                  </a:moveTo>
                  <a:cubicBezTo>
                    <a:pt x="154" y="1"/>
                    <a:pt x="0" y="125"/>
                    <a:pt x="0" y="313"/>
                  </a:cubicBezTo>
                  <a:cubicBezTo>
                    <a:pt x="0" y="487"/>
                    <a:pt x="142" y="628"/>
                    <a:pt x="315" y="628"/>
                  </a:cubicBezTo>
                  <a:cubicBezTo>
                    <a:pt x="594" y="628"/>
                    <a:pt x="732" y="291"/>
                    <a:pt x="536" y="92"/>
                  </a:cubicBezTo>
                  <a:cubicBezTo>
                    <a:pt x="472" y="29"/>
                    <a:pt x="393" y="1"/>
                    <a:pt x="31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43;p83">
              <a:extLst>
                <a:ext uri="{FF2B5EF4-FFF2-40B4-BE49-F238E27FC236}">
                  <a16:creationId xmlns:a16="http://schemas.microsoft.com/office/drawing/2014/main" id="{D4896FAD-784D-A693-6E11-5A8A573A1CF6}"/>
                </a:ext>
              </a:extLst>
            </p:cNvPr>
            <p:cNvSpPr/>
            <p:nvPr/>
          </p:nvSpPr>
          <p:spPr>
            <a:xfrm>
              <a:off x="2963364" y="1515946"/>
              <a:ext cx="43783" cy="358393"/>
            </a:xfrm>
            <a:custGeom>
              <a:avLst/>
              <a:gdLst/>
              <a:ahLst/>
              <a:cxnLst/>
              <a:rect l="l" t="t" r="r" b="b"/>
              <a:pathLst>
                <a:path w="1670" h="13670" extrusionOk="0">
                  <a:moveTo>
                    <a:pt x="837" y="388"/>
                  </a:moveTo>
                  <a:cubicBezTo>
                    <a:pt x="1083" y="388"/>
                    <a:pt x="1279" y="591"/>
                    <a:pt x="1271" y="837"/>
                  </a:cubicBezTo>
                  <a:lnTo>
                    <a:pt x="1271" y="1851"/>
                  </a:lnTo>
                  <a:lnTo>
                    <a:pt x="402" y="1851"/>
                  </a:lnTo>
                  <a:lnTo>
                    <a:pt x="402" y="837"/>
                  </a:lnTo>
                  <a:cubicBezTo>
                    <a:pt x="395" y="591"/>
                    <a:pt x="591" y="388"/>
                    <a:pt x="837" y="388"/>
                  </a:cubicBezTo>
                  <a:close/>
                  <a:moveTo>
                    <a:pt x="1271" y="2250"/>
                  </a:moveTo>
                  <a:lnTo>
                    <a:pt x="1271" y="3058"/>
                  </a:lnTo>
                  <a:lnTo>
                    <a:pt x="402" y="3058"/>
                  </a:lnTo>
                  <a:lnTo>
                    <a:pt x="402" y="2250"/>
                  </a:lnTo>
                  <a:close/>
                  <a:moveTo>
                    <a:pt x="1181" y="11949"/>
                  </a:moveTo>
                  <a:lnTo>
                    <a:pt x="1032" y="13097"/>
                  </a:lnTo>
                  <a:cubicBezTo>
                    <a:pt x="1018" y="13192"/>
                    <a:pt x="938" y="13267"/>
                    <a:pt x="844" y="13267"/>
                  </a:cubicBezTo>
                  <a:cubicBezTo>
                    <a:pt x="841" y="13267"/>
                    <a:pt x="839" y="13267"/>
                    <a:pt x="837" y="13267"/>
                  </a:cubicBezTo>
                  <a:cubicBezTo>
                    <a:pt x="739" y="13267"/>
                    <a:pt x="656" y="13195"/>
                    <a:pt x="645" y="13097"/>
                  </a:cubicBezTo>
                  <a:lnTo>
                    <a:pt x="493" y="11949"/>
                  </a:lnTo>
                  <a:close/>
                  <a:moveTo>
                    <a:pt x="837" y="1"/>
                  </a:moveTo>
                  <a:cubicBezTo>
                    <a:pt x="373" y="1"/>
                    <a:pt x="0" y="374"/>
                    <a:pt x="0" y="837"/>
                  </a:cubicBezTo>
                  <a:lnTo>
                    <a:pt x="0" y="3532"/>
                  </a:lnTo>
                  <a:lnTo>
                    <a:pt x="0" y="5987"/>
                  </a:lnTo>
                  <a:cubicBezTo>
                    <a:pt x="0" y="6120"/>
                    <a:pt x="101" y="6186"/>
                    <a:pt x="201" y="6186"/>
                  </a:cubicBezTo>
                  <a:cubicBezTo>
                    <a:pt x="302" y="6186"/>
                    <a:pt x="402" y="6120"/>
                    <a:pt x="402" y="5987"/>
                  </a:cubicBezTo>
                  <a:lnTo>
                    <a:pt x="402" y="3460"/>
                  </a:lnTo>
                  <a:lnTo>
                    <a:pt x="1271" y="3460"/>
                  </a:lnTo>
                  <a:lnTo>
                    <a:pt x="1271" y="11550"/>
                  </a:lnTo>
                  <a:lnTo>
                    <a:pt x="402" y="11550"/>
                  </a:lnTo>
                  <a:lnTo>
                    <a:pt x="402" y="6777"/>
                  </a:lnTo>
                  <a:cubicBezTo>
                    <a:pt x="402" y="6643"/>
                    <a:pt x="302" y="6576"/>
                    <a:pt x="201" y="6576"/>
                  </a:cubicBezTo>
                  <a:cubicBezTo>
                    <a:pt x="101" y="6576"/>
                    <a:pt x="0" y="6643"/>
                    <a:pt x="0" y="6777"/>
                  </a:cubicBezTo>
                  <a:lnTo>
                    <a:pt x="0" y="11750"/>
                  </a:lnTo>
                  <a:cubicBezTo>
                    <a:pt x="0" y="11815"/>
                    <a:pt x="29" y="11873"/>
                    <a:pt x="84" y="11913"/>
                  </a:cubicBezTo>
                  <a:lnTo>
                    <a:pt x="243" y="13151"/>
                  </a:lnTo>
                  <a:cubicBezTo>
                    <a:pt x="283" y="13448"/>
                    <a:pt x="536" y="13669"/>
                    <a:pt x="837" y="13669"/>
                  </a:cubicBezTo>
                  <a:cubicBezTo>
                    <a:pt x="1134" y="13669"/>
                    <a:pt x="1387" y="13448"/>
                    <a:pt x="1427" y="13151"/>
                  </a:cubicBezTo>
                  <a:lnTo>
                    <a:pt x="1590" y="11909"/>
                  </a:lnTo>
                  <a:cubicBezTo>
                    <a:pt x="1641" y="11873"/>
                    <a:pt x="1670" y="11815"/>
                    <a:pt x="1670" y="11750"/>
                  </a:cubicBezTo>
                  <a:lnTo>
                    <a:pt x="1670" y="3532"/>
                  </a:lnTo>
                  <a:lnTo>
                    <a:pt x="1670" y="837"/>
                  </a:lnTo>
                  <a:cubicBezTo>
                    <a:pt x="1670" y="374"/>
                    <a:pt x="1297" y="1"/>
                    <a:pt x="8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81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0FA09799-1F07-22F3-0C2A-EA13E08F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>
            <a:extLst>
              <a:ext uri="{FF2B5EF4-FFF2-40B4-BE49-F238E27FC236}">
                <a16:creationId xmlns:a16="http://schemas.microsoft.com/office/drawing/2014/main" id="{CAF1152C-8C66-E99A-DE37-1B88DB099C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750" y="3256925"/>
            <a:ext cx="6530596" cy="257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>
            <a:extLst>
              <a:ext uri="{FF2B5EF4-FFF2-40B4-BE49-F238E27FC236}">
                <a16:creationId xmlns:a16="http://schemas.microsoft.com/office/drawing/2014/main" id="{66BDCE9A-12F5-D995-C691-5201C575A5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825" y="2427975"/>
            <a:ext cx="9563100" cy="3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>
            <a:extLst>
              <a:ext uri="{FF2B5EF4-FFF2-40B4-BE49-F238E27FC236}">
                <a16:creationId xmlns:a16="http://schemas.microsoft.com/office/drawing/2014/main" id="{E1862115-A77C-A31D-37C9-949963A67BE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700" y="539500"/>
            <a:ext cx="2567700" cy="13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2" name="Google Shape;252;p42">
            <a:extLst>
              <a:ext uri="{FF2B5EF4-FFF2-40B4-BE49-F238E27FC236}">
                <a16:creationId xmlns:a16="http://schemas.microsoft.com/office/drawing/2014/main" id="{8FBB0573-707B-9E23-76A8-FCEBD139CC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327" y="1593721"/>
            <a:ext cx="3372024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>
            <a:extLst>
              <a:ext uri="{FF2B5EF4-FFF2-40B4-BE49-F238E27FC236}">
                <a16:creationId xmlns:a16="http://schemas.microsoft.com/office/drawing/2014/main" id="{45DD03C3-DDFE-5BFB-5570-CF705611E3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049" y="1665700"/>
            <a:ext cx="3373789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>
            <a:extLst>
              <a:ext uri="{FF2B5EF4-FFF2-40B4-BE49-F238E27FC236}">
                <a16:creationId xmlns:a16="http://schemas.microsoft.com/office/drawing/2014/main" id="{C8F3536C-2A58-1516-7B55-B17C8E73E27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238875" y="539500"/>
            <a:ext cx="2581274" cy="97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703404F-A088-E9CE-EC82-3DA49879B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Google Shape;260;p43">
            <a:extLst>
              <a:ext uri="{FF2B5EF4-FFF2-40B4-BE49-F238E27FC236}">
                <a16:creationId xmlns:a16="http://schemas.microsoft.com/office/drawing/2014/main" id="{6833049F-8DDD-B9F8-E4BF-F46A2AFAEB66}"/>
              </a:ext>
            </a:extLst>
          </p:cNvPr>
          <p:cNvSpPr txBox="1">
            <a:spLocks/>
          </p:cNvSpPr>
          <p:nvPr/>
        </p:nvSpPr>
        <p:spPr>
          <a:xfrm>
            <a:off x="7131781" y="293299"/>
            <a:ext cx="7551055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:</a:t>
            </a:r>
            <a:r>
              <a:rPr lang="en-US"/>
              <a:t> Main stakeholders</a:t>
            </a:r>
          </a:p>
        </p:txBody>
      </p:sp>
      <p:sp>
        <p:nvSpPr>
          <p:cNvPr id="5" name="Google Shape;228;p41">
            <a:extLst>
              <a:ext uri="{FF2B5EF4-FFF2-40B4-BE49-F238E27FC236}">
                <a16:creationId xmlns:a16="http://schemas.microsoft.com/office/drawing/2014/main" id="{9C0D54B6-ABE4-46C2-D8BB-C81200EB5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785" y="1834846"/>
            <a:ext cx="3413125" cy="841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91888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-717021" y="603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 </a:t>
            </a:r>
            <a:r>
              <a:rPr lang="en-US" sz="2400"/>
              <a:t>Issues</a:t>
            </a:r>
            <a:endParaRPr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07CA5C-5B8D-7C90-608F-006F9865C98D}"/>
              </a:ext>
            </a:extLst>
          </p:cNvPr>
          <p:cNvGrpSpPr/>
          <p:nvPr/>
        </p:nvGrpSpPr>
        <p:grpSpPr>
          <a:xfrm>
            <a:off x="-272953" y="1416764"/>
            <a:ext cx="8637084" cy="3008962"/>
            <a:chOff x="-520924" y="1398884"/>
            <a:chExt cx="9706368" cy="3059086"/>
          </a:xfrm>
        </p:grpSpPr>
        <p:sp>
          <p:nvSpPr>
            <p:cNvPr id="298" name="Google Shape;298;p47"/>
            <p:cNvSpPr txBox="1"/>
            <p:nvPr/>
          </p:nvSpPr>
          <p:spPr>
            <a:xfrm>
              <a:off x="1102948" y="2154867"/>
              <a:ext cx="17310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Koulen"/>
                  <a:ea typeface="Koulen"/>
                  <a:cs typeface="Koulen"/>
                  <a:sym typeface="Koulen"/>
                </a:rPr>
                <a:t>Lack of Data</a:t>
              </a:r>
              <a:endParaRPr sz="20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endParaRPr>
            </a:p>
          </p:txBody>
        </p:sp>
        <p:sp>
          <p:nvSpPr>
            <p:cNvPr id="299" name="Google Shape;299;p47"/>
            <p:cNvSpPr txBox="1"/>
            <p:nvPr/>
          </p:nvSpPr>
          <p:spPr>
            <a:xfrm>
              <a:off x="734956" y="2432652"/>
              <a:ext cx="2526164" cy="5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 panose="020B0604020202020204" pitchFamily="34" charset="0"/>
                  <a:ea typeface="Inter"/>
                  <a:cs typeface="Arial" panose="020B0604020202020204" pitchFamily="34" charset="0"/>
                  <a:sym typeface="Inter"/>
                </a:rPr>
                <a:t>Scarcity of annotated hyperspectral datasets for oil spill detection.</a:t>
              </a:r>
              <a:endParaRPr sz="1200">
                <a:solidFill>
                  <a:schemeClr val="lt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endParaRPr>
            </a:p>
          </p:txBody>
        </p:sp>
        <p:sp>
          <p:nvSpPr>
            <p:cNvPr id="300" name="Google Shape;300;p47"/>
            <p:cNvSpPr txBox="1"/>
            <p:nvPr/>
          </p:nvSpPr>
          <p:spPr>
            <a:xfrm>
              <a:off x="6533200" y="2168004"/>
              <a:ext cx="17310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Koulen"/>
                  <a:ea typeface="Koulen"/>
                  <a:cs typeface="Koulen"/>
                  <a:sym typeface="Koulen"/>
                </a:rPr>
                <a:t>Noisy Data</a:t>
              </a:r>
              <a:endParaRPr sz="20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endParaRPr>
            </a:p>
          </p:txBody>
        </p:sp>
        <p:sp>
          <p:nvSpPr>
            <p:cNvPr id="301" name="Google Shape;301;p47"/>
            <p:cNvSpPr txBox="1"/>
            <p:nvPr/>
          </p:nvSpPr>
          <p:spPr>
            <a:xfrm>
              <a:off x="6135618" y="2458924"/>
              <a:ext cx="2526164" cy="5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 panose="020B0604020202020204" pitchFamily="34" charset="0"/>
                  <a:ea typeface="Inter"/>
                  <a:cs typeface="Arial" panose="020B0604020202020204" pitchFamily="34" charset="0"/>
                  <a:sym typeface="Inter"/>
                </a:rPr>
                <a:t>noisy spectral bands affecting detection accuracy.</a:t>
              </a:r>
              <a:endParaRPr sz="1200">
                <a:solidFill>
                  <a:schemeClr val="lt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endParaRPr>
            </a:p>
          </p:txBody>
        </p:sp>
        <p:sp>
          <p:nvSpPr>
            <p:cNvPr id="302" name="Google Shape;302;p47"/>
            <p:cNvSpPr txBox="1"/>
            <p:nvPr/>
          </p:nvSpPr>
          <p:spPr>
            <a:xfrm>
              <a:off x="3270525" y="2123874"/>
              <a:ext cx="2603553" cy="484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Koulen"/>
                  <a:ea typeface="Koulen"/>
                  <a:cs typeface="Koulen"/>
                  <a:sym typeface="Koulen"/>
                </a:rPr>
                <a:t>Extensive Labeling</a:t>
              </a:r>
              <a:endParaRPr sz="20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endParaRPr>
            </a:p>
          </p:txBody>
        </p:sp>
        <p:sp>
          <p:nvSpPr>
            <p:cNvPr id="303" name="Google Shape;303;p47"/>
            <p:cNvSpPr txBox="1"/>
            <p:nvPr/>
          </p:nvSpPr>
          <p:spPr>
            <a:xfrm>
              <a:off x="3308915" y="2501195"/>
              <a:ext cx="2526164" cy="5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 panose="020B0604020202020204" pitchFamily="34" charset="0"/>
                  <a:ea typeface="Inter"/>
                  <a:cs typeface="Arial" panose="020B0604020202020204" pitchFamily="34" charset="0"/>
                  <a:sym typeface="Inter"/>
                </a:rPr>
                <a:t>supervised methods require extensive labeling.</a:t>
              </a:r>
              <a:endParaRPr sz="1200">
                <a:solidFill>
                  <a:schemeClr val="lt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endParaRPr>
            </a:p>
          </p:txBody>
        </p:sp>
        <p:sp>
          <p:nvSpPr>
            <p:cNvPr id="304" name="Google Shape;304;p47"/>
            <p:cNvSpPr txBox="1"/>
            <p:nvPr/>
          </p:nvSpPr>
          <p:spPr>
            <a:xfrm>
              <a:off x="3706500" y="1398884"/>
              <a:ext cx="17310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5"/>
                  </a:solidFill>
                  <a:latin typeface="Koulen"/>
                  <a:ea typeface="Koulen"/>
                  <a:cs typeface="Koulen"/>
                  <a:sym typeface="Koulen"/>
                </a:rPr>
                <a:t>Problems</a:t>
              </a:r>
              <a:endParaRPr sz="2400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endParaRPr>
            </a:p>
          </p:txBody>
        </p:sp>
        <p:sp>
          <p:nvSpPr>
            <p:cNvPr id="305" name="Google Shape;305;p47"/>
            <p:cNvSpPr txBox="1"/>
            <p:nvPr/>
          </p:nvSpPr>
          <p:spPr>
            <a:xfrm>
              <a:off x="-520924" y="3599955"/>
              <a:ext cx="5207101" cy="5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bg2"/>
                  </a:solidFill>
                  <a:latin typeface="Koulen"/>
                  <a:ea typeface="Koulen"/>
                  <a:cs typeface="Koulen"/>
                  <a:sym typeface="Koulen"/>
                </a:rPr>
                <a:t>Proposed Solution</a:t>
              </a:r>
              <a:endParaRPr sz="2800">
                <a:solidFill>
                  <a:schemeClr val="bg2"/>
                </a:solidFill>
                <a:latin typeface="Koulen"/>
                <a:ea typeface="Koulen"/>
                <a:cs typeface="Koulen"/>
                <a:sym typeface="Koulen"/>
              </a:endParaRPr>
            </a:p>
          </p:txBody>
        </p:sp>
        <p:sp>
          <p:nvSpPr>
            <p:cNvPr id="306" name="Google Shape;306;p47"/>
            <p:cNvSpPr txBox="1"/>
            <p:nvPr/>
          </p:nvSpPr>
          <p:spPr>
            <a:xfrm>
              <a:off x="527681" y="3890070"/>
              <a:ext cx="8657763" cy="5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>
                  <a:solidFill>
                    <a:schemeClr val="l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Unsupervised detection method to minimize human intervention and enhance adaptability </a:t>
              </a:r>
              <a:endParaRPr lang="en-US" sz="12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endParaRPr>
            </a:p>
          </p:txBody>
        </p:sp>
        <p:cxnSp>
          <p:nvCxnSpPr>
            <p:cNvPr id="307" name="Google Shape;307;p47"/>
            <p:cNvCxnSpPr>
              <a:cxnSpLocks/>
              <a:endCxn id="304" idx="2"/>
            </p:cNvCxnSpPr>
            <p:nvPr/>
          </p:nvCxnSpPr>
          <p:spPr>
            <a:xfrm rot="10800000">
              <a:off x="4572000" y="1760084"/>
              <a:ext cx="0" cy="27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47"/>
            <p:cNvCxnSpPr>
              <a:cxnSpLocks/>
              <a:stCxn id="304" idx="2"/>
              <a:endCxn id="302" idx="0"/>
            </p:cNvCxnSpPr>
            <p:nvPr/>
          </p:nvCxnSpPr>
          <p:spPr>
            <a:xfrm rot="16200000" flipH="1">
              <a:off x="4390257" y="1941828"/>
              <a:ext cx="363789" cy="301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0" name="Google Shape;310;p47"/>
            <p:cNvCxnSpPr>
              <a:stCxn id="304" idx="2"/>
              <a:endCxn id="298" idx="0"/>
            </p:cNvCxnSpPr>
            <p:nvPr/>
          </p:nvCxnSpPr>
          <p:spPr>
            <a:xfrm rot="5400000">
              <a:off x="3072833" y="655699"/>
              <a:ext cx="394783" cy="2603552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1" name="Google Shape;311;p47"/>
            <p:cNvCxnSpPr>
              <a:stCxn id="304" idx="2"/>
              <a:endCxn id="300" idx="0"/>
            </p:cNvCxnSpPr>
            <p:nvPr/>
          </p:nvCxnSpPr>
          <p:spPr>
            <a:xfrm rot="16200000" flipH="1">
              <a:off x="5781390" y="550693"/>
              <a:ext cx="407920" cy="2826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12" name="Google Shape;312;p47"/>
          <p:cNvPicPr preferRelativeResize="0"/>
          <p:nvPr/>
        </p:nvPicPr>
        <p:blipFill rotWithShape="1">
          <a:blip r:embed="rId3">
            <a:alphaModFix/>
          </a:blip>
          <a:srcRect l="377" r="377"/>
          <a:stretch/>
        </p:blipFill>
        <p:spPr>
          <a:xfrm>
            <a:off x="7898160" y="3349599"/>
            <a:ext cx="2247875" cy="144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8;p41">
            <a:extLst>
              <a:ext uri="{FF2B5EF4-FFF2-40B4-BE49-F238E27FC236}">
                <a16:creationId xmlns:a16="http://schemas.microsoft.com/office/drawing/2014/main" id="{5410542B-1988-9AE6-496D-9F98F8671254}"/>
              </a:ext>
            </a:extLst>
          </p:cNvPr>
          <p:cNvSpPr txBox="1">
            <a:spLocks/>
          </p:cNvSpPr>
          <p:nvPr/>
        </p:nvSpPr>
        <p:spPr>
          <a:xfrm>
            <a:off x="394977" y="420793"/>
            <a:ext cx="2152840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ubTitle" idx="1"/>
          </p:nvPr>
        </p:nvSpPr>
        <p:spPr>
          <a:xfrm>
            <a:off x="3888848" y="1017074"/>
            <a:ext cx="37278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subTitle" idx="2"/>
          </p:nvPr>
        </p:nvSpPr>
        <p:spPr>
          <a:xfrm>
            <a:off x="3888848" y="1285151"/>
            <a:ext cx="41524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compiled from the 2010 Gulf of Mexico oil spill using AVIRIS sensor data.</a:t>
            </a:r>
          </a:p>
        </p:txBody>
      </p:sp>
      <p:sp>
        <p:nvSpPr>
          <p:cNvPr id="319" name="Google Shape;319;p48"/>
          <p:cNvSpPr txBox="1">
            <a:spLocks noGrp="1"/>
          </p:cNvSpPr>
          <p:nvPr>
            <p:ph type="subTitle" idx="3"/>
          </p:nvPr>
        </p:nvSpPr>
        <p:spPr>
          <a:xfrm>
            <a:off x="3881033" y="2322961"/>
            <a:ext cx="41524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18 images captured post-spill.</a:t>
            </a:r>
          </a:p>
        </p:txBody>
      </p:sp>
      <p:sp>
        <p:nvSpPr>
          <p:cNvPr id="320" name="Google Shape;320;p48"/>
          <p:cNvSpPr txBox="1">
            <a:spLocks noGrp="1"/>
          </p:cNvSpPr>
          <p:nvPr>
            <p:ph type="subTitle" idx="4"/>
          </p:nvPr>
        </p:nvSpPr>
        <p:spPr>
          <a:xfrm>
            <a:off x="3826325" y="3262905"/>
            <a:ext cx="41524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Human-labeled segmentation maps for validation.</a:t>
            </a:r>
          </a:p>
        </p:txBody>
      </p:sp>
      <p:sp>
        <p:nvSpPr>
          <p:cNvPr id="321" name="Google Shape;321;p48"/>
          <p:cNvSpPr txBox="1">
            <a:spLocks noGrp="1"/>
          </p:cNvSpPr>
          <p:nvPr>
            <p:ph type="subTitle" idx="5"/>
          </p:nvPr>
        </p:nvSpPr>
        <p:spPr>
          <a:xfrm>
            <a:off x="3881033" y="1977928"/>
            <a:ext cx="37278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</a:t>
            </a:r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subTitle" idx="6"/>
          </p:nvPr>
        </p:nvSpPr>
        <p:spPr>
          <a:xfrm>
            <a:off x="3826325" y="2917872"/>
            <a:ext cx="37278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endParaRPr/>
          </a:p>
        </p:txBody>
      </p:sp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2013378" y="490695"/>
            <a:ext cx="46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Dataset Overview</a:t>
            </a:r>
            <a:endParaRPr sz="2000"/>
          </a:p>
        </p:txBody>
      </p:sp>
      <p:sp>
        <p:nvSpPr>
          <p:cNvPr id="324" name="Google Shape;324;p48"/>
          <p:cNvSpPr txBox="1">
            <a:spLocks noGrp="1"/>
          </p:cNvSpPr>
          <p:nvPr>
            <p:ph type="title" idx="4294967295"/>
          </p:nvPr>
        </p:nvSpPr>
        <p:spPr>
          <a:xfrm>
            <a:off x="3391379" y="875447"/>
            <a:ext cx="701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</a:rPr>
              <a:t>01</a:t>
            </a:r>
          </a:p>
        </p:txBody>
      </p:sp>
      <p:sp>
        <p:nvSpPr>
          <p:cNvPr id="325" name="Google Shape;325;p48"/>
          <p:cNvSpPr txBox="1">
            <a:spLocks noGrp="1"/>
          </p:cNvSpPr>
          <p:nvPr>
            <p:ph type="title" idx="4294967295"/>
          </p:nvPr>
        </p:nvSpPr>
        <p:spPr>
          <a:xfrm>
            <a:off x="3342004" y="1844150"/>
            <a:ext cx="701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</a:rPr>
              <a:t>02</a:t>
            </a:r>
          </a:p>
        </p:txBody>
      </p:sp>
      <p:sp>
        <p:nvSpPr>
          <p:cNvPr id="326" name="Google Shape;326;p48"/>
          <p:cNvSpPr txBox="1">
            <a:spLocks noGrp="1"/>
          </p:cNvSpPr>
          <p:nvPr>
            <p:ph type="title" idx="4294967295"/>
          </p:nvPr>
        </p:nvSpPr>
        <p:spPr>
          <a:xfrm>
            <a:off x="3328856" y="2776245"/>
            <a:ext cx="701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</a:rPr>
              <a:t>03</a:t>
            </a:r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05275" y="1649975"/>
            <a:ext cx="7996529" cy="37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7;p48">
            <a:extLst>
              <a:ext uri="{FF2B5EF4-FFF2-40B4-BE49-F238E27FC236}">
                <a16:creationId xmlns:a16="http://schemas.microsoft.com/office/drawing/2014/main" id="{48D9B9A6-56A2-16E6-35B4-707FBA877B60}"/>
              </a:ext>
            </a:extLst>
          </p:cNvPr>
          <p:cNvSpPr txBox="1">
            <a:spLocks/>
          </p:cNvSpPr>
          <p:nvPr/>
        </p:nvSpPr>
        <p:spPr>
          <a:xfrm>
            <a:off x="3826325" y="3790049"/>
            <a:ext cx="37278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/>
              <a:t>Bands</a:t>
            </a:r>
          </a:p>
        </p:txBody>
      </p:sp>
      <p:sp>
        <p:nvSpPr>
          <p:cNvPr id="3" name="Google Shape;318;p48">
            <a:extLst>
              <a:ext uri="{FF2B5EF4-FFF2-40B4-BE49-F238E27FC236}">
                <a16:creationId xmlns:a16="http://schemas.microsoft.com/office/drawing/2014/main" id="{230248DC-A607-D2D6-C1B0-54DFD5C95FDD}"/>
              </a:ext>
            </a:extLst>
          </p:cNvPr>
          <p:cNvSpPr txBox="1">
            <a:spLocks/>
          </p:cNvSpPr>
          <p:nvPr/>
        </p:nvSpPr>
        <p:spPr>
          <a:xfrm>
            <a:off x="3826325" y="4135082"/>
            <a:ext cx="41524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Contain 224 bands that Covers a wide range of wavelengths (365-2500 nm).</a:t>
            </a:r>
          </a:p>
        </p:txBody>
      </p:sp>
      <p:sp>
        <p:nvSpPr>
          <p:cNvPr id="4" name="Google Shape;324;p48">
            <a:extLst>
              <a:ext uri="{FF2B5EF4-FFF2-40B4-BE49-F238E27FC236}">
                <a16:creationId xmlns:a16="http://schemas.microsoft.com/office/drawing/2014/main" id="{47C1DC21-7399-AF22-9B13-996FE9198644}"/>
              </a:ext>
            </a:extLst>
          </p:cNvPr>
          <p:cNvSpPr txBox="1">
            <a:spLocks/>
          </p:cNvSpPr>
          <p:nvPr/>
        </p:nvSpPr>
        <p:spPr>
          <a:xfrm>
            <a:off x="3328856" y="3648422"/>
            <a:ext cx="701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" sz="2800" b="1">
                <a:solidFill>
                  <a:schemeClr val="dk2"/>
                </a:solidFill>
              </a:rPr>
              <a:t>04</a:t>
            </a:r>
          </a:p>
        </p:txBody>
      </p:sp>
      <p:sp>
        <p:nvSpPr>
          <p:cNvPr id="6" name="Google Shape;228;p41">
            <a:extLst>
              <a:ext uri="{FF2B5EF4-FFF2-40B4-BE49-F238E27FC236}">
                <a16:creationId xmlns:a16="http://schemas.microsoft.com/office/drawing/2014/main" id="{C26A7848-BF28-4987-2F15-F5A4DF987AD0}"/>
              </a:ext>
            </a:extLst>
          </p:cNvPr>
          <p:cNvSpPr txBox="1">
            <a:spLocks/>
          </p:cNvSpPr>
          <p:nvPr/>
        </p:nvSpPr>
        <p:spPr>
          <a:xfrm>
            <a:off x="646110" y="475528"/>
            <a:ext cx="1489936" cy="63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C83B31AF-CCA9-45AB-7EC7-C5DC85865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>
            <a:extLst>
              <a:ext uri="{FF2B5EF4-FFF2-40B4-BE49-F238E27FC236}">
                <a16:creationId xmlns:a16="http://schemas.microsoft.com/office/drawing/2014/main" id="{96F58C04-93BC-3C87-F2FC-44B55FB38E8F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819860" y="42458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1">
            <a:extLst>
              <a:ext uri="{FF2B5EF4-FFF2-40B4-BE49-F238E27FC236}">
                <a16:creationId xmlns:a16="http://schemas.microsoft.com/office/drawing/2014/main" id="{1ECB78F2-1553-2A4E-168D-A808B8DA01CC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3398901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1">
            <a:extLst>
              <a:ext uri="{FF2B5EF4-FFF2-40B4-BE49-F238E27FC236}">
                <a16:creationId xmlns:a16="http://schemas.microsoft.com/office/drawing/2014/main" id="{6F8333EA-855E-FF1E-352C-F0B79538D0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488" y="20970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Introduction</a:t>
            </a:r>
            <a:r>
              <a:rPr lang="en"/>
              <a:t> </a:t>
            </a:r>
            <a:endParaRPr/>
          </a:p>
        </p:txBody>
      </p:sp>
      <p:sp>
        <p:nvSpPr>
          <p:cNvPr id="228" name="Google Shape;228;p41">
            <a:extLst>
              <a:ext uri="{FF2B5EF4-FFF2-40B4-BE49-F238E27FC236}">
                <a16:creationId xmlns:a16="http://schemas.microsoft.com/office/drawing/2014/main" id="{C1ACB86F-4528-4443-58B5-85F50976FCC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24894" y="2108584"/>
            <a:ext cx="267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Proposition</a:t>
            </a:r>
            <a:endParaRPr/>
          </a:p>
        </p:txBody>
      </p:sp>
      <p:sp>
        <p:nvSpPr>
          <p:cNvPr id="229" name="Google Shape;229;p41">
            <a:extLst>
              <a:ext uri="{FF2B5EF4-FFF2-40B4-BE49-F238E27FC236}">
                <a16:creationId xmlns:a16="http://schemas.microsoft.com/office/drawing/2014/main" id="{559D5A75-EDE8-E5DA-FA5D-723724C9FC4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44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Design</a:t>
            </a:r>
            <a:endParaRPr/>
          </a:p>
        </p:txBody>
      </p:sp>
      <p:sp>
        <p:nvSpPr>
          <p:cNvPr id="230" name="Google Shape;230;p41">
            <a:extLst>
              <a:ext uri="{FF2B5EF4-FFF2-40B4-BE49-F238E27FC236}">
                <a16:creationId xmlns:a16="http://schemas.microsoft.com/office/drawing/2014/main" id="{1CFDF038-086F-7B8B-B4EC-B47CB56BDDC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30878" y="3761098"/>
            <a:ext cx="246877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Plan</a:t>
            </a:r>
            <a:endParaRPr/>
          </a:p>
        </p:txBody>
      </p:sp>
      <p:sp>
        <p:nvSpPr>
          <p:cNvPr id="231" name="Google Shape;231;p41">
            <a:extLst>
              <a:ext uri="{FF2B5EF4-FFF2-40B4-BE49-F238E27FC236}">
                <a16:creationId xmlns:a16="http://schemas.microsoft.com/office/drawing/2014/main" id="{E274F256-5C69-57FC-6335-0105A1D81D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876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2" name="Google Shape;232;p41">
            <a:extLst>
              <a:ext uri="{FF2B5EF4-FFF2-40B4-BE49-F238E27FC236}">
                <a16:creationId xmlns:a16="http://schemas.microsoft.com/office/drawing/2014/main" id="{DDADDF07-E859-3381-7021-7E5BFDA37A94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39706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3" name="Google Shape;233;p41">
            <a:extLst>
              <a:ext uri="{FF2B5EF4-FFF2-40B4-BE49-F238E27FC236}">
                <a16:creationId xmlns:a16="http://schemas.microsoft.com/office/drawing/2014/main" id="{DEEB639C-8444-3E2C-344E-DDE4B7679ED6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8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4" name="Google Shape;234;p41">
            <a:extLst>
              <a:ext uri="{FF2B5EF4-FFF2-40B4-BE49-F238E27FC236}">
                <a16:creationId xmlns:a16="http://schemas.microsoft.com/office/drawing/2014/main" id="{C5422440-954A-C78F-3809-6E0F7F102083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33976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5" name="Google Shape;235;p41">
            <a:extLst>
              <a:ext uri="{FF2B5EF4-FFF2-40B4-BE49-F238E27FC236}">
                <a16:creationId xmlns:a16="http://schemas.microsoft.com/office/drawing/2014/main" id="{3DBFEC93-9F60-D29C-36EA-D0C29BCEE12E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19388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</a:t>
            </a:r>
            <a:r>
              <a:rPr lang="en" b="1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41">
            <a:extLst>
              <a:ext uri="{FF2B5EF4-FFF2-40B4-BE49-F238E27FC236}">
                <a16:creationId xmlns:a16="http://schemas.microsoft.com/office/drawing/2014/main" id="{6B0D36E3-039F-F1FE-68BB-A12C98B3FFA0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08331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E978"/>
                </a:solidFill>
              </a:rPr>
              <a:t>03</a:t>
            </a:r>
            <a:endParaRPr>
              <a:solidFill>
                <a:srgbClr val="F9E978"/>
              </a:solidFill>
            </a:endParaRPr>
          </a:p>
        </p:txBody>
      </p:sp>
      <p:sp>
        <p:nvSpPr>
          <p:cNvPr id="238" name="Google Shape;238;p41">
            <a:extLst>
              <a:ext uri="{FF2B5EF4-FFF2-40B4-BE49-F238E27FC236}">
                <a16:creationId xmlns:a16="http://schemas.microsoft.com/office/drawing/2014/main" id="{15572ED0-FEE1-7039-1CBF-40A8446AFF20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6083313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9" name="Google Shape;239;p41">
            <a:extLst>
              <a:ext uri="{FF2B5EF4-FFF2-40B4-BE49-F238E27FC236}">
                <a16:creationId xmlns:a16="http://schemas.microsoft.com/office/drawing/2014/main" id="{C48D2BC0-631C-5914-81D0-EF21F52F729C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6084538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1">
            <a:extLst>
              <a:ext uri="{FF2B5EF4-FFF2-40B4-BE49-F238E27FC236}">
                <a16:creationId xmlns:a16="http://schemas.microsoft.com/office/drawing/2014/main" id="{BB2C4916-21CE-7113-20D2-DECDFE7AF57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9025" y="21023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41" name="Google Shape;241;p41">
            <a:extLst>
              <a:ext uri="{FF2B5EF4-FFF2-40B4-BE49-F238E27FC236}">
                <a16:creationId xmlns:a16="http://schemas.microsoft.com/office/drawing/2014/main" id="{8624F95E-D613-342A-EA67-E7CAB5AB04D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69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pic>
        <p:nvPicPr>
          <p:cNvPr id="242" name="Google Shape;242;p41">
            <a:extLst>
              <a:ext uri="{FF2B5EF4-FFF2-40B4-BE49-F238E27FC236}">
                <a16:creationId xmlns:a16="http://schemas.microsoft.com/office/drawing/2014/main" id="{3B9D5B8E-8D18-C728-11FB-A3968002FE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7" r="377"/>
          <a:stretch/>
        </p:blipFill>
        <p:spPr>
          <a:xfrm flipH="1">
            <a:off x="-977192" y="283224"/>
            <a:ext cx="2247875" cy="14499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E9CF5A-4BA1-0635-FA7A-9C734EA33DD3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3400738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D11F36-91F5-6B02-FC80-049EC269CA55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15101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CD45859-3A5F-BD5E-2E4F-57C91CD9F2F5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079025" y="2575834"/>
            <a:ext cx="2336400" cy="48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7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A7C12B21-C13B-7162-F715-CB5A3E3A2888}"/>
              </a:ext>
            </a:extLst>
          </p:cNvPr>
          <p:cNvGrpSpPr/>
          <p:nvPr/>
        </p:nvGrpSpPr>
        <p:grpSpPr>
          <a:xfrm>
            <a:off x="1297354" y="1322799"/>
            <a:ext cx="5335998" cy="3188272"/>
            <a:chOff x="711170" y="324311"/>
            <a:chExt cx="7710099" cy="4247284"/>
          </a:xfrm>
        </p:grpSpPr>
        <p:sp>
          <p:nvSpPr>
            <p:cNvPr id="5" name="Google Shape;4337;p77">
              <a:extLst>
                <a:ext uri="{FF2B5EF4-FFF2-40B4-BE49-F238E27FC236}">
                  <a16:creationId xmlns:a16="http://schemas.microsoft.com/office/drawing/2014/main" id="{F8E3D002-8B0B-9F5C-0536-23D5F1B8671A}"/>
                </a:ext>
              </a:extLst>
            </p:cNvPr>
            <p:cNvSpPr/>
            <p:nvPr/>
          </p:nvSpPr>
          <p:spPr>
            <a:xfrm>
              <a:off x="1956187" y="2086756"/>
              <a:ext cx="1462287" cy="985413"/>
            </a:xfrm>
            <a:prstGeom prst="flowChartAlternateProcess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Noise Reductor</a:t>
              </a:r>
              <a:endParaRPr sz="1100"/>
            </a:p>
          </p:txBody>
        </p:sp>
        <p:sp>
          <p:nvSpPr>
            <p:cNvPr id="10" name="Google Shape;1399;p74">
              <a:extLst>
                <a:ext uri="{FF2B5EF4-FFF2-40B4-BE49-F238E27FC236}">
                  <a16:creationId xmlns:a16="http://schemas.microsoft.com/office/drawing/2014/main" id="{6B272693-FF74-DD4C-708A-4DB7F46598B1}"/>
                </a:ext>
              </a:extLst>
            </p:cNvPr>
            <p:cNvSpPr/>
            <p:nvPr/>
          </p:nvSpPr>
          <p:spPr>
            <a:xfrm rot="5400000">
              <a:off x="2528965" y="1686887"/>
              <a:ext cx="316736" cy="215173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B5C0C8-A93A-B752-1C3C-D205DE32EF4A}"/>
                </a:ext>
              </a:extLst>
            </p:cNvPr>
            <p:cNvSpPr txBox="1"/>
            <p:nvPr/>
          </p:nvSpPr>
          <p:spPr>
            <a:xfrm>
              <a:off x="3160054" y="491023"/>
              <a:ext cx="1212509" cy="98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HSI Data of Mexican Gulf</a:t>
              </a:r>
            </a:p>
            <a:p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8" name="Google Shape;4337;p77">
              <a:extLst>
                <a:ext uri="{FF2B5EF4-FFF2-40B4-BE49-F238E27FC236}">
                  <a16:creationId xmlns:a16="http://schemas.microsoft.com/office/drawing/2014/main" id="{B4183EE2-77CF-6F2D-5455-4339EE4C8F69}"/>
                </a:ext>
              </a:extLst>
            </p:cNvPr>
            <p:cNvSpPr/>
            <p:nvPr/>
          </p:nvSpPr>
          <p:spPr>
            <a:xfrm>
              <a:off x="4149237" y="3586183"/>
              <a:ext cx="1756845" cy="985412"/>
            </a:xfrm>
            <a:prstGeom prst="flowChartAlternateProcess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AI Model</a:t>
              </a:r>
              <a:endParaRPr sz="1100"/>
            </a:p>
          </p:txBody>
        </p:sp>
        <p:sp>
          <p:nvSpPr>
            <p:cNvPr id="49" name="Google Shape;1399;p74">
              <a:extLst>
                <a:ext uri="{FF2B5EF4-FFF2-40B4-BE49-F238E27FC236}">
                  <a16:creationId xmlns:a16="http://schemas.microsoft.com/office/drawing/2014/main" id="{3B5FFE8A-DA9B-FDB3-833B-29C4B230DE53}"/>
                </a:ext>
              </a:extLst>
            </p:cNvPr>
            <p:cNvSpPr/>
            <p:nvPr/>
          </p:nvSpPr>
          <p:spPr>
            <a:xfrm rot="5400000">
              <a:off x="4657436" y="3272025"/>
              <a:ext cx="428902" cy="215173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FC688EE-15D8-A54F-1F8C-DF1D5D1C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4271" y="1259364"/>
              <a:ext cx="1020971" cy="167366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4679D3-729B-34A1-D999-4A4C7A9E7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0811" y="324311"/>
              <a:ext cx="873051" cy="1185593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D598BC9-52EA-F2EB-5E9E-90F02AAD77E6}"/>
                </a:ext>
              </a:extLst>
            </p:cNvPr>
            <p:cNvSpPr/>
            <p:nvPr/>
          </p:nvSpPr>
          <p:spPr>
            <a:xfrm>
              <a:off x="711170" y="396974"/>
              <a:ext cx="1086920" cy="3498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ln>
                    <a:solidFill>
                      <a:schemeClr val="accent1">
                        <a:lumMod val="75000"/>
                      </a:schemeClr>
                    </a:solidFill>
                  </a:ln>
                </a:rPr>
                <a:t>Labeled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660FEA9-F91B-01EA-4EAF-686396145893}"/>
                </a:ext>
              </a:extLst>
            </p:cNvPr>
            <p:cNvSpPr/>
            <p:nvPr/>
          </p:nvSpPr>
          <p:spPr>
            <a:xfrm>
              <a:off x="711170" y="874028"/>
              <a:ext cx="1113750" cy="3498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ln>
                    <a:solidFill>
                      <a:schemeClr val="accent1">
                        <a:lumMod val="75000"/>
                      </a:schemeClr>
                    </a:solidFill>
                  </a:ln>
                </a:rPr>
                <a:t>Unlabeled</a:t>
              </a:r>
              <a:endParaRPr lang="en-US" sz="1000">
                <a:ln>
                  <a:solidFill>
                    <a:schemeClr val="accent1">
                      <a:lumMod val="75000"/>
                    </a:schemeClr>
                  </a:solidFill>
                </a:ln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9C192A2-1C43-A584-BD58-6BE8F8F70F22}"/>
                </a:ext>
              </a:extLst>
            </p:cNvPr>
            <p:cNvCxnSpPr>
              <a:cxnSpLocks/>
              <a:stCxn id="3" idx="3"/>
              <a:endCxn id="2" idx="1"/>
            </p:cNvCxnSpPr>
            <p:nvPr/>
          </p:nvCxnSpPr>
          <p:spPr>
            <a:xfrm>
              <a:off x="1798091" y="571902"/>
              <a:ext cx="452720" cy="345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ED8CF2-DB73-D65B-80C2-FA8575E0A66C}"/>
                </a:ext>
              </a:extLst>
            </p:cNvPr>
            <p:cNvCxnSpPr>
              <a:cxnSpLocks/>
              <a:stCxn id="4" idx="3"/>
              <a:endCxn id="2" idx="1"/>
            </p:cNvCxnSpPr>
            <p:nvPr/>
          </p:nvCxnSpPr>
          <p:spPr>
            <a:xfrm flipV="1">
              <a:off x="1824920" y="917108"/>
              <a:ext cx="425891" cy="131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Google Shape;4337;p77">
              <a:extLst>
                <a:ext uri="{FF2B5EF4-FFF2-40B4-BE49-F238E27FC236}">
                  <a16:creationId xmlns:a16="http://schemas.microsoft.com/office/drawing/2014/main" id="{1AB520D4-C370-6473-8317-D8279381562B}"/>
                </a:ext>
              </a:extLst>
            </p:cNvPr>
            <p:cNvSpPr/>
            <p:nvPr/>
          </p:nvSpPr>
          <p:spPr>
            <a:xfrm>
              <a:off x="4149237" y="2142831"/>
              <a:ext cx="1781877" cy="985412"/>
            </a:xfrm>
            <a:prstGeom prst="flowChartAlternateProcess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Dimensionality Reduction (KPCA)</a:t>
              </a:r>
              <a:endParaRPr sz="11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F02C036-11E7-FF4B-5064-462A7AB9012B}"/>
                </a:ext>
              </a:extLst>
            </p:cNvPr>
            <p:cNvSpPr txBox="1"/>
            <p:nvPr/>
          </p:nvSpPr>
          <p:spPr>
            <a:xfrm>
              <a:off x="2860046" y="1658035"/>
              <a:ext cx="1212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bg2"/>
                  </a:solidFill>
                </a:rPr>
                <a:t>Mat</a:t>
              </a:r>
              <a:r>
                <a:rPr lang="en-US">
                  <a:solidFill>
                    <a:schemeClr val="bg2"/>
                  </a:solidFill>
                </a:rPr>
                <a:t> </a:t>
              </a:r>
              <a:r>
                <a:rPr lang="en-US" sz="1100">
                  <a:solidFill>
                    <a:schemeClr val="bg2"/>
                  </a:solidFill>
                </a:rPr>
                <a:t>file</a:t>
              </a:r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7" name="Google Shape;1399;p74">
              <a:extLst>
                <a:ext uri="{FF2B5EF4-FFF2-40B4-BE49-F238E27FC236}">
                  <a16:creationId xmlns:a16="http://schemas.microsoft.com/office/drawing/2014/main" id="{9E4D808F-165B-34C4-1E1D-D514F05828CC}"/>
                </a:ext>
              </a:extLst>
            </p:cNvPr>
            <p:cNvSpPr/>
            <p:nvPr/>
          </p:nvSpPr>
          <p:spPr>
            <a:xfrm>
              <a:off x="3569404" y="2571750"/>
              <a:ext cx="457114" cy="190218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9E8CB1-DBA9-F9C6-CAA9-A80E0611A8FC}"/>
                </a:ext>
              </a:extLst>
            </p:cNvPr>
            <p:cNvSpPr txBox="1"/>
            <p:nvPr/>
          </p:nvSpPr>
          <p:spPr>
            <a:xfrm>
              <a:off x="3327903" y="2792783"/>
              <a:ext cx="9119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bg2"/>
                  </a:solidFill>
                </a:rPr>
                <a:t>Data frame </a:t>
              </a:r>
            </a:p>
          </p:txBody>
        </p:sp>
        <p:sp>
          <p:nvSpPr>
            <p:cNvPr id="59" name="Google Shape;1399;p74">
              <a:extLst>
                <a:ext uri="{FF2B5EF4-FFF2-40B4-BE49-F238E27FC236}">
                  <a16:creationId xmlns:a16="http://schemas.microsoft.com/office/drawing/2014/main" id="{9B1F14F9-CF2D-3CBA-5835-8E006E384D32}"/>
                </a:ext>
              </a:extLst>
            </p:cNvPr>
            <p:cNvSpPr/>
            <p:nvPr/>
          </p:nvSpPr>
          <p:spPr>
            <a:xfrm>
              <a:off x="6019692" y="3986916"/>
              <a:ext cx="428902" cy="215173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77090B-8A3C-BDCB-94F8-7674B14289BC}"/>
                </a:ext>
              </a:extLst>
            </p:cNvPr>
            <p:cNvSpPr txBox="1"/>
            <p:nvPr/>
          </p:nvSpPr>
          <p:spPr>
            <a:xfrm>
              <a:off x="5737933" y="3165161"/>
              <a:ext cx="1421325" cy="574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2"/>
                  </a:solidFill>
                </a:rPr>
                <a:t>Predicted Boundaries</a:t>
              </a:r>
            </a:p>
          </p:txBody>
        </p:sp>
        <p:sp>
          <p:nvSpPr>
            <p:cNvPr id="61" name="Google Shape;4337;p77">
              <a:extLst>
                <a:ext uri="{FF2B5EF4-FFF2-40B4-BE49-F238E27FC236}">
                  <a16:creationId xmlns:a16="http://schemas.microsoft.com/office/drawing/2014/main" id="{FE3AFD0A-B70B-6550-E69A-542FA95D3938}"/>
                </a:ext>
              </a:extLst>
            </p:cNvPr>
            <p:cNvSpPr/>
            <p:nvPr/>
          </p:nvSpPr>
          <p:spPr>
            <a:xfrm>
              <a:off x="6824035" y="3586181"/>
              <a:ext cx="1597234" cy="985412"/>
            </a:xfrm>
            <a:prstGeom prst="flowChartAlternateProcess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Visualizer</a:t>
              </a:r>
              <a:endParaRPr/>
            </a:p>
          </p:txBody>
        </p:sp>
        <p:sp>
          <p:nvSpPr>
            <p:cNvPr id="62" name="Google Shape;1399;p74">
              <a:extLst>
                <a:ext uri="{FF2B5EF4-FFF2-40B4-BE49-F238E27FC236}">
                  <a16:creationId xmlns:a16="http://schemas.microsoft.com/office/drawing/2014/main" id="{A0B20A14-04DF-17BF-3224-2E40CBDD5DAC}"/>
                </a:ext>
              </a:extLst>
            </p:cNvPr>
            <p:cNvSpPr/>
            <p:nvPr/>
          </p:nvSpPr>
          <p:spPr>
            <a:xfrm rot="16200000">
              <a:off x="7360639" y="3219502"/>
              <a:ext cx="428902" cy="215173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sp>
        <p:nvSpPr>
          <p:cNvPr id="64" name="Google Shape;297;p47">
            <a:extLst>
              <a:ext uri="{FF2B5EF4-FFF2-40B4-BE49-F238E27FC236}">
                <a16:creationId xmlns:a16="http://schemas.microsoft.com/office/drawing/2014/main" id="{72B25893-31A8-76B2-AE58-924432B31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84566" y="6324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 </a:t>
            </a:r>
            <a:r>
              <a:rPr lang="en" sz="2400"/>
              <a:t> </a:t>
            </a:r>
            <a:r>
              <a:rPr lang="it-IT" sz="2400" err="1"/>
              <a:t>Functional</a:t>
            </a:r>
            <a:r>
              <a:rPr lang="it-IT" sz="2400"/>
              <a:t> </a:t>
            </a:r>
            <a:r>
              <a:rPr lang="it-IT" sz="2400" err="1"/>
              <a:t>Diagram</a:t>
            </a:r>
            <a:endParaRPr sz="2400"/>
          </a:p>
        </p:txBody>
      </p:sp>
      <p:grpSp>
        <p:nvGrpSpPr>
          <p:cNvPr id="69" name="Google Shape;16423;p86">
            <a:extLst>
              <a:ext uri="{FF2B5EF4-FFF2-40B4-BE49-F238E27FC236}">
                <a16:creationId xmlns:a16="http://schemas.microsoft.com/office/drawing/2014/main" id="{EF3234D4-1AA6-1D2D-A720-43D3F5F939E8}"/>
              </a:ext>
            </a:extLst>
          </p:cNvPr>
          <p:cNvGrpSpPr/>
          <p:nvPr/>
        </p:nvGrpSpPr>
        <p:grpSpPr>
          <a:xfrm>
            <a:off x="2292898" y="4027952"/>
            <a:ext cx="372115" cy="273185"/>
            <a:chOff x="1317912" y="3388371"/>
            <a:chExt cx="372115" cy="27318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Google Shape;16424;p86">
              <a:extLst>
                <a:ext uri="{FF2B5EF4-FFF2-40B4-BE49-F238E27FC236}">
                  <a16:creationId xmlns:a16="http://schemas.microsoft.com/office/drawing/2014/main" id="{02E2F5A8-D23C-E7A3-B84C-0C9342D5F645}"/>
                </a:ext>
              </a:extLst>
            </p:cNvPr>
            <p:cNvSpPr/>
            <p:nvPr/>
          </p:nvSpPr>
          <p:spPr>
            <a:xfrm>
              <a:off x="1333841" y="3505677"/>
              <a:ext cx="10932" cy="38677"/>
            </a:xfrm>
            <a:custGeom>
              <a:avLst/>
              <a:gdLst/>
              <a:ahLst/>
              <a:cxnLst/>
              <a:rect l="l" t="t" r="r" b="b"/>
              <a:pathLst>
                <a:path w="420" h="1486" extrusionOk="0">
                  <a:moveTo>
                    <a:pt x="212" y="0"/>
                  </a:moveTo>
                  <a:cubicBezTo>
                    <a:pt x="96" y="0"/>
                    <a:pt x="1" y="92"/>
                    <a:pt x="1" y="208"/>
                  </a:cubicBezTo>
                  <a:lnTo>
                    <a:pt x="1" y="1274"/>
                  </a:lnTo>
                  <a:cubicBezTo>
                    <a:pt x="1" y="1390"/>
                    <a:pt x="96" y="1485"/>
                    <a:pt x="212" y="1485"/>
                  </a:cubicBezTo>
                  <a:cubicBezTo>
                    <a:pt x="324" y="1485"/>
                    <a:pt x="419" y="1390"/>
                    <a:pt x="419" y="1274"/>
                  </a:cubicBezTo>
                  <a:lnTo>
                    <a:pt x="419" y="208"/>
                  </a:lnTo>
                  <a:cubicBezTo>
                    <a:pt x="419" y="92"/>
                    <a:pt x="324" y="0"/>
                    <a:pt x="21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425;p86">
              <a:extLst>
                <a:ext uri="{FF2B5EF4-FFF2-40B4-BE49-F238E27FC236}">
                  <a16:creationId xmlns:a16="http://schemas.microsoft.com/office/drawing/2014/main" id="{8B28BE5B-02E6-C105-50EC-18FBA02214C8}"/>
                </a:ext>
              </a:extLst>
            </p:cNvPr>
            <p:cNvSpPr/>
            <p:nvPr/>
          </p:nvSpPr>
          <p:spPr>
            <a:xfrm>
              <a:off x="1329260" y="3481315"/>
              <a:ext cx="93178" cy="104865"/>
            </a:xfrm>
            <a:custGeom>
              <a:avLst/>
              <a:gdLst/>
              <a:ahLst/>
              <a:cxnLst/>
              <a:rect l="l" t="t" r="r" b="b"/>
              <a:pathLst>
                <a:path w="3580" h="4029" extrusionOk="0">
                  <a:moveTo>
                    <a:pt x="1792" y="0"/>
                  </a:moveTo>
                  <a:cubicBezTo>
                    <a:pt x="926" y="0"/>
                    <a:pt x="286" y="704"/>
                    <a:pt x="222" y="1566"/>
                  </a:cubicBezTo>
                  <a:cubicBezTo>
                    <a:pt x="187" y="2080"/>
                    <a:pt x="222" y="2907"/>
                    <a:pt x="1" y="3357"/>
                  </a:cubicBezTo>
                  <a:cubicBezTo>
                    <a:pt x="1" y="3357"/>
                    <a:pt x="222" y="3804"/>
                    <a:pt x="1049" y="4029"/>
                  </a:cubicBezTo>
                  <a:lnTo>
                    <a:pt x="2534" y="4029"/>
                  </a:lnTo>
                  <a:cubicBezTo>
                    <a:pt x="3357" y="3804"/>
                    <a:pt x="3579" y="3357"/>
                    <a:pt x="3579" y="3357"/>
                  </a:cubicBezTo>
                  <a:cubicBezTo>
                    <a:pt x="3357" y="2910"/>
                    <a:pt x="3393" y="2080"/>
                    <a:pt x="3357" y="1566"/>
                  </a:cubicBezTo>
                  <a:cubicBezTo>
                    <a:pt x="3294" y="704"/>
                    <a:pt x="2654" y="0"/>
                    <a:pt x="179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426;p86">
              <a:extLst>
                <a:ext uri="{FF2B5EF4-FFF2-40B4-BE49-F238E27FC236}">
                  <a16:creationId xmlns:a16="http://schemas.microsoft.com/office/drawing/2014/main" id="{0CFA5D10-A44F-E90A-2669-A633135F349B}"/>
                </a:ext>
              </a:extLst>
            </p:cNvPr>
            <p:cNvSpPr/>
            <p:nvPr/>
          </p:nvSpPr>
          <p:spPr>
            <a:xfrm>
              <a:off x="1329260" y="3481940"/>
              <a:ext cx="45730" cy="104240"/>
            </a:xfrm>
            <a:custGeom>
              <a:avLst/>
              <a:gdLst/>
              <a:ahLst/>
              <a:cxnLst/>
              <a:rect l="l" t="t" r="r" b="b"/>
              <a:pathLst>
                <a:path w="1757" h="4005" extrusionOk="0">
                  <a:moveTo>
                    <a:pt x="1496" y="1"/>
                  </a:moveTo>
                  <a:cubicBezTo>
                    <a:pt x="782" y="142"/>
                    <a:pt x="279" y="779"/>
                    <a:pt x="222" y="1542"/>
                  </a:cubicBezTo>
                  <a:cubicBezTo>
                    <a:pt x="187" y="2056"/>
                    <a:pt x="222" y="2883"/>
                    <a:pt x="1" y="3333"/>
                  </a:cubicBezTo>
                  <a:cubicBezTo>
                    <a:pt x="1" y="3333"/>
                    <a:pt x="222" y="3780"/>
                    <a:pt x="1049" y="4005"/>
                  </a:cubicBezTo>
                  <a:lnTo>
                    <a:pt x="1756" y="4005"/>
                  </a:lnTo>
                  <a:lnTo>
                    <a:pt x="1566" y="1542"/>
                  </a:lnTo>
                  <a:cubicBezTo>
                    <a:pt x="704" y="1109"/>
                    <a:pt x="880" y="265"/>
                    <a:pt x="149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427;p86">
              <a:extLst>
                <a:ext uri="{FF2B5EF4-FFF2-40B4-BE49-F238E27FC236}">
                  <a16:creationId xmlns:a16="http://schemas.microsoft.com/office/drawing/2014/main" id="{CC361F82-9DA0-6AE8-92E9-3530B2E3EB9A}"/>
                </a:ext>
              </a:extLst>
            </p:cNvPr>
            <p:cNvSpPr/>
            <p:nvPr/>
          </p:nvSpPr>
          <p:spPr>
            <a:xfrm>
              <a:off x="1323508" y="3562807"/>
              <a:ext cx="104787" cy="93257"/>
            </a:xfrm>
            <a:custGeom>
              <a:avLst/>
              <a:gdLst/>
              <a:ahLst/>
              <a:cxnLst/>
              <a:rect l="l" t="t" r="r" b="b"/>
              <a:pathLst>
                <a:path w="4026" h="3583" extrusionOk="0">
                  <a:moveTo>
                    <a:pt x="1341" y="1"/>
                  </a:moveTo>
                  <a:lnTo>
                    <a:pt x="1341" y="673"/>
                  </a:lnTo>
                  <a:cubicBezTo>
                    <a:pt x="1341" y="842"/>
                    <a:pt x="1246" y="996"/>
                    <a:pt x="1094" y="1074"/>
                  </a:cubicBezTo>
                  <a:lnTo>
                    <a:pt x="369" y="1436"/>
                  </a:lnTo>
                  <a:cubicBezTo>
                    <a:pt x="141" y="1549"/>
                    <a:pt x="0" y="1781"/>
                    <a:pt x="0" y="2034"/>
                  </a:cubicBezTo>
                  <a:lnTo>
                    <a:pt x="0" y="3583"/>
                  </a:lnTo>
                  <a:lnTo>
                    <a:pt x="4025" y="3583"/>
                  </a:lnTo>
                  <a:lnTo>
                    <a:pt x="4025" y="2034"/>
                  </a:lnTo>
                  <a:cubicBezTo>
                    <a:pt x="4025" y="1781"/>
                    <a:pt x="3881" y="1549"/>
                    <a:pt x="3656" y="1436"/>
                  </a:cubicBezTo>
                  <a:lnTo>
                    <a:pt x="2931" y="1074"/>
                  </a:lnTo>
                  <a:cubicBezTo>
                    <a:pt x="2780" y="996"/>
                    <a:pt x="2681" y="842"/>
                    <a:pt x="2681" y="673"/>
                  </a:cubicBezTo>
                  <a:lnTo>
                    <a:pt x="2681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428;p86">
              <a:extLst>
                <a:ext uri="{FF2B5EF4-FFF2-40B4-BE49-F238E27FC236}">
                  <a16:creationId xmlns:a16="http://schemas.microsoft.com/office/drawing/2014/main" id="{A0932574-4417-A575-D9F3-E0D730CD64A1}"/>
                </a:ext>
              </a:extLst>
            </p:cNvPr>
            <p:cNvSpPr/>
            <p:nvPr/>
          </p:nvSpPr>
          <p:spPr>
            <a:xfrm>
              <a:off x="1323508" y="3588626"/>
              <a:ext cx="104787" cy="67437"/>
            </a:xfrm>
            <a:custGeom>
              <a:avLst/>
              <a:gdLst/>
              <a:ahLst/>
              <a:cxnLst/>
              <a:rect l="l" t="t" r="r" b="b"/>
              <a:pathLst>
                <a:path w="4026" h="2591" extrusionOk="0">
                  <a:moveTo>
                    <a:pt x="1203" y="1"/>
                  </a:moveTo>
                  <a:cubicBezTo>
                    <a:pt x="1172" y="33"/>
                    <a:pt x="1133" y="61"/>
                    <a:pt x="1091" y="82"/>
                  </a:cubicBezTo>
                  <a:lnTo>
                    <a:pt x="369" y="444"/>
                  </a:lnTo>
                  <a:cubicBezTo>
                    <a:pt x="141" y="557"/>
                    <a:pt x="0" y="789"/>
                    <a:pt x="0" y="1042"/>
                  </a:cubicBezTo>
                  <a:lnTo>
                    <a:pt x="0" y="2591"/>
                  </a:lnTo>
                  <a:lnTo>
                    <a:pt x="4025" y="2591"/>
                  </a:lnTo>
                  <a:lnTo>
                    <a:pt x="4025" y="1042"/>
                  </a:lnTo>
                  <a:cubicBezTo>
                    <a:pt x="4025" y="789"/>
                    <a:pt x="3881" y="557"/>
                    <a:pt x="3656" y="441"/>
                  </a:cubicBezTo>
                  <a:lnTo>
                    <a:pt x="2931" y="82"/>
                  </a:lnTo>
                  <a:cubicBezTo>
                    <a:pt x="2889" y="61"/>
                    <a:pt x="2850" y="33"/>
                    <a:pt x="2818" y="1"/>
                  </a:cubicBezTo>
                  <a:lnTo>
                    <a:pt x="2562" y="286"/>
                  </a:lnTo>
                  <a:cubicBezTo>
                    <a:pt x="2417" y="455"/>
                    <a:pt x="2214" y="539"/>
                    <a:pt x="2011" y="539"/>
                  </a:cubicBezTo>
                  <a:cubicBezTo>
                    <a:pt x="1808" y="539"/>
                    <a:pt x="1604" y="455"/>
                    <a:pt x="1460" y="286"/>
                  </a:cubicBezTo>
                  <a:lnTo>
                    <a:pt x="1203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429;p86">
              <a:extLst>
                <a:ext uri="{FF2B5EF4-FFF2-40B4-BE49-F238E27FC236}">
                  <a16:creationId xmlns:a16="http://schemas.microsoft.com/office/drawing/2014/main" id="{5500BC34-FF34-1753-B4E9-78F7F1CF449F}"/>
                </a:ext>
              </a:extLst>
            </p:cNvPr>
            <p:cNvSpPr/>
            <p:nvPr/>
          </p:nvSpPr>
          <p:spPr>
            <a:xfrm>
              <a:off x="1340998" y="3517155"/>
              <a:ext cx="69806" cy="57313"/>
            </a:xfrm>
            <a:custGeom>
              <a:avLst/>
              <a:gdLst/>
              <a:ahLst/>
              <a:cxnLst/>
              <a:rect l="l" t="t" r="r" b="b"/>
              <a:pathLst>
                <a:path w="2682" h="2202" extrusionOk="0">
                  <a:moveTo>
                    <a:pt x="1030" y="0"/>
                  </a:moveTo>
                  <a:cubicBezTo>
                    <a:pt x="946" y="0"/>
                    <a:pt x="869" y="50"/>
                    <a:pt x="830" y="129"/>
                  </a:cubicBezTo>
                  <a:cubicBezTo>
                    <a:pt x="757" y="284"/>
                    <a:pt x="651" y="421"/>
                    <a:pt x="524" y="534"/>
                  </a:cubicBezTo>
                  <a:cubicBezTo>
                    <a:pt x="475" y="576"/>
                    <a:pt x="422" y="618"/>
                    <a:pt x="366" y="657"/>
                  </a:cubicBezTo>
                  <a:cubicBezTo>
                    <a:pt x="102" y="843"/>
                    <a:pt x="0" y="1206"/>
                    <a:pt x="155" y="1491"/>
                  </a:cubicBezTo>
                  <a:cubicBezTo>
                    <a:pt x="387" y="1931"/>
                    <a:pt x="845" y="2202"/>
                    <a:pt x="1341" y="2202"/>
                  </a:cubicBezTo>
                  <a:cubicBezTo>
                    <a:pt x="2041" y="2202"/>
                    <a:pt x="2621" y="1663"/>
                    <a:pt x="2678" y="963"/>
                  </a:cubicBezTo>
                  <a:cubicBezTo>
                    <a:pt x="2681" y="896"/>
                    <a:pt x="2653" y="829"/>
                    <a:pt x="2600" y="787"/>
                  </a:cubicBezTo>
                  <a:cubicBezTo>
                    <a:pt x="2160" y="418"/>
                    <a:pt x="1640" y="150"/>
                    <a:pt x="1080" y="6"/>
                  </a:cubicBezTo>
                  <a:cubicBezTo>
                    <a:pt x="1063" y="2"/>
                    <a:pt x="1047" y="0"/>
                    <a:pt x="103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430;p86">
              <a:extLst>
                <a:ext uri="{FF2B5EF4-FFF2-40B4-BE49-F238E27FC236}">
                  <a16:creationId xmlns:a16="http://schemas.microsoft.com/office/drawing/2014/main" id="{1BC9A339-AD36-7E36-4D96-CD60817C20BA}"/>
                </a:ext>
              </a:extLst>
            </p:cNvPr>
            <p:cNvSpPr/>
            <p:nvPr/>
          </p:nvSpPr>
          <p:spPr>
            <a:xfrm>
              <a:off x="1341259" y="3517207"/>
              <a:ext cx="69545" cy="56818"/>
            </a:xfrm>
            <a:custGeom>
              <a:avLst/>
              <a:gdLst/>
              <a:ahLst/>
              <a:cxnLst/>
              <a:rect l="l" t="t" r="r" b="b"/>
              <a:pathLst>
                <a:path w="2672" h="2183" extrusionOk="0">
                  <a:moveTo>
                    <a:pt x="1015" y="0"/>
                  </a:moveTo>
                  <a:cubicBezTo>
                    <a:pt x="932" y="0"/>
                    <a:pt x="854" y="50"/>
                    <a:pt x="817" y="127"/>
                  </a:cubicBezTo>
                  <a:cubicBezTo>
                    <a:pt x="764" y="236"/>
                    <a:pt x="694" y="338"/>
                    <a:pt x="613" y="426"/>
                  </a:cubicBezTo>
                  <a:cubicBezTo>
                    <a:pt x="581" y="465"/>
                    <a:pt x="546" y="500"/>
                    <a:pt x="511" y="532"/>
                  </a:cubicBezTo>
                  <a:cubicBezTo>
                    <a:pt x="465" y="574"/>
                    <a:pt x="416" y="613"/>
                    <a:pt x="363" y="648"/>
                  </a:cubicBezTo>
                  <a:cubicBezTo>
                    <a:pt x="46" y="870"/>
                    <a:pt x="1" y="1267"/>
                    <a:pt x="194" y="1573"/>
                  </a:cubicBezTo>
                  <a:cubicBezTo>
                    <a:pt x="402" y="1901"/>
                    <a:pt x="740" y="2122"/>
                    <a:pt x="1123" y="2182"/>
                  </a:cubicBezTo>
                  <a:cubicBezTo>
                    <a:pt x="856" y="1999"/>
                    <a:pt x="655" y="1753"/>
                    <a:pt x="655" y="1306"/>
                  </a:cubicBezTo>
                  <a:lnTo>
                    <a:pt x="655" y="1134"/>
                  </a:lnTo>
                  <a:cubicBezTo>
                    <a:pt x="708" y="1095"/>
                    <a:pt x="757" y="1060"/>
                    <a:pt x="810" y="1014"/>
                  </a:cubicBezTo>
                  <a:cubicBezTo>
                    <a:pt x="933" y="901"/>
                    <a:pt x="1042" y="775"/>
                    <a:pt x="1130" y="634"/>
                  </a:cubicBezTo>
                  <a:cubicBezTo>
                    <a:pt x="1556" y="768"/>
                    <a:pt x="1953" y="982"/>
                    <a:pt x="2295" y="1271"/>
                  </a:cubicBezTo>
                  <a:cubicBezTo>
                    <a:pt x="2340" y="1306"/>
                    <a:pt x="2397" y="1359"/>
                    <a:pt x="2520" y="1475"/>
                  </a:cubicBezTo>
                  <a:cubicBezTo>
                    <a:pt x="2601" y="1352"/>
                    <a:pt x="2654" y="1109"/>
                    <a:pt x="2668" y="965"/>
                  </a:cubicBezTo>
                  <a:cubicBezTo>
                    <a:pt x="2671" y="894"/>
                    <a:pt x="2643" y="827"/>
                    <a:pt x="2590" y="785"/>
                  </a:cubicBezTo>
                  <a:cubicBezTo>
                    <a:pt x="2147" y="416"/>
                    <a:pt x="1630" y="148"/>
                    <a:pt x="1070" y="8"/>
                  </a:cubicBezTo>
                  <a:cubicBezTo>
                    <a:pt x="1052" y="3"/>
                    <a:pt x="1033" y="0"/>
                    <a:pt x="1015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431;p86">
              <a:extLst>
                <a:ext uri="{FF2B5EF4-FFF2-40B4-BE49-F238E27FC236}">
                  <a16:creationId xmlns:a16="http://schemas.microsoft.com/office/drawing/2014/main" id="{66133572-61C0-0447-A772-0DCD516605FA}"/>
                </a:ext>
              </a:extLst>
            </p:cNvPr>
            <p:cNvSpPr/>
            <p:nvPr/>
          </p:nvSpPr>
          <p:spPr>
            <a:xfrm>
              <a:off x="1323404" y="3605310"/>
              <a:ext cx="23373" cy="50754"/>
            </a:xfrm>
            <a:custGeom>
              <a:avLst/>
              <a:gdLst/>
              <a:ahLst/>
              <a:cxnLst/>
              <a:rect l="l" t="t" r="r" b="b"/>
              <a:pathLst>
                <a:path w="898" h="1950" extrusionOk="0">
                  <a:moveTo>
                    <a:pt x="138" y="0"/>
                  </a:moveTo>
                  <a:cubicBezTo>
                    <a:pt x="50" y="113"/>
                    <a:pt x="1" y="257"/>
                    <a:pt x="1" y="401"/>
                  </a:cubicBezTo>
                  <a:lnTo>
                    <a:pt x="1" y="1950"/>
                  </a:lnTo>
                  <a:lnTo>
                    <a:pt x="898" y="1950"/>
                  </a:lnTo>
                  <a:lnTo>
                    <a:pt x="898" y="820"/>
                  </a:lnTo>
                  <a:cubicBezTo>
                    <a:pt x="898" y="683"/>
                    <a:pt x="834" y="556"/>
                    <a:pt x="729" y="472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432;p86">
              <a:extLst>
                <a:ext uri="{FF2B5EF4-FFF2-40B4-BE49-F238E27FC236}">
                  <a16:creationId xmlns:a16="http://schemas.microsoft.com/office/drawing/2014/main" id="{0A324001-00AE-85D1-B247-78D87AFA7204}"/>
                </a:ext>
              </a:extLst>
            </p:cNvPr>
            <p:cNvSpPr/>
            <p:nvPr/>
          </p:nvSpPr>
          <p:spPr>
            <a:xfrm>
              <a:off x="1405000" y="3605310"/>
              <a:ext cx="23295" cy="50754"/>
            </a:xfrm>
            <a:custGeom>
              <a:avLst/>
              <a:gdLst/>
              <a:ahLst/>
              <a:cxnLst/>
              <a:rect l="l" t="t" r="r" b="b"/>
              <a:pathLst>
                <a:path w="895" h="1950" extrusionOk="0">
                  <a:moveTo>
                    <a:pt x="757" y="0"/>
                  </a:moveTo>
                  <a:lnTo>
                    <a:pt x="166" y="472"/>
                  </a:lnTo>
                  <a:cubicBezTo>
                    <a:pt x="60" y="556"/>
                    <a:pt x="0" y="683"/>
                    <a:pt x="0" y="820"/>
                  </a:cubicBezTo>
                  <a:lnTo>
                    <a:pt x="0" y="1950"/>
                  </a:lnTo>
                  <a:lnTo>
                    <a:pt x="894" y="1950"/>
                  </a:lnTo>
                  <a:lnTo>
                    <a:pt x="894" y="401"/>
                  </a:lnTo>
                  <a:cubicBezTo>
                    <a:pt x="894" y="257"/>
                    <a:pt x="845" y="113"/>
                    <a:pt x="75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433;p86">
              <a:extLst>
                <a:ext uri="{FF2B5EF4-FFF2-40B4-BE49-F238E27FC236}">
                  <a16:creationId xmlns:a16="http://schemas.microsoft.com/office/drawing/2014/main" id="{BE92E4C5-3623-8BD6-5DF7-1C732ADB3CC0}"/>
                </a:ext>
              </a:extLst>
            </p:cNvPr>
            <p:cNvSpPr/>
            <p:nvPr/>
          </p:nvSpPr>
          <p:spPr>
            <a:xfrm>
              <a:off x="1585501" y="3487093"/>
              <a:ext cx="29151" cy="64106"/>
            </a:xfrm>
            <a:custGeom>
              <a:avLst/>
              <a:gdLst/>
              <a:ahLst/>
              <a:cxnLst/>
              <a:rect l="l" t="t" r="r" b="b"/>
              <a:pathLst>
                <a:path w="1120" h="2463" extrusionOk="0">
                  <a:moveTo>
                    <a:pt x="672" y="0"/>
                  </a:moveTo>
                  <a:cubicBezTo>
                    <a:pt x="299" y="0"/>
                    <a:pt x="0" y="299"/>
                    <a:pt x="0" y="672"/>
                  </a:cubicBezTo>
                  <a:lnTo>
                    <a:pt x="0" y="830"/>
                  </a:lnTo>
                  <a:cubicBezTo>
                    <a:pt x="0" y="1020"/>
                    <a:pt x="32" y="1214"/>
                    <a:pt x="92" y="1397"/>
                  </a:cubicBezTo>
                  <a:lnTo>
                    <a:pt x="447" y="2463"/>
                  </a:lnTo>
                  <a:lnTo>
                    <a:pt x="1119" y="2463"/>
                  </a:lnTo>
                  <a:lnTo>
                    <a:pt x="1119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434;p86">
              <a:extLst>
                <a:ext uri="{FF2B5EF4-FFF2-40B4-BE49-F238E27FC236}">
                  <a16:creationId xmlns:a16="http://schemas.microsoft.com/office/drawing/2014/main" id="{1CBAA479-2FBF-FF37-F3ED-748EB94A1261}"/>
                </a:ext>
              </a:extLst>
            </p:cNvPr>
            <p:cNvSpPr/>
            <p:nvPr/>
          </p:nvSpPr>
          <p:spPr>
            <a:xfrm>
              <a:off x="1597135" y="3481315"/>
              <a:ext cx="69988" cy="69884"/>
            </a:xfrm>
            <a:custGeom>
              <a:avLst/>
              <a:gdLst/>
              <a:ahLst/>
              <a:cxnLst/>
              <a:rect l="l" t="t" r="r" b="b"/>
              <a:pathLst>
                <a:path w="2689" h="2685" extrusionOk="0">
                  <a:moveTo>
                    <a:pt x="672" y="0"/>
                  </a:moveTo>
                  <a:cubicBezTo>
                    <a:pt x="303" y="0"/>
                    <a:pt x="0" y="299"/>
                    <a:pt x="0" y="669"/>
                  </a:cubicBezTo>
                  <a:cubicBezTo>
                    <a:pt x="0" y="919"/>
                    <a:pt x="201" y="1119"/>
                    <a:pt x="451" y="1119"/>
                  </a:cubicBezTo>
                  <a:lnTo>
                    <a:pt x="2238" y="2685"/>
                  </a:lnTo>
                  <a:lnTo>
                    <a:pt x="2636" y="1299"/>
                  </a:lnTo>
                  <a:cubicBezTo>
                    <a:pt x="2671" y="1179"/>
                    <a:pt x="2688" y="1056"/>
                    <a:pt x="2685" y="929"/>
                  </a:cubicBezTo>
                  <a:lnTo>
                    <a:pt x="2685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435;p86">
              <a:extLst>
                <a:ext uri="{FF2B5EF4-FFF2-40B4-BE49-F238E27FC236}">
                  <a16:creationId xmlns:a16="http://schemas.microsoft.com/office/drawing/2014/main" id="{9B119A96-79CB-B9AD-3A1C-0AF7119D515B}"/>
                </a:ext>
              </a:extLst>
            </p:cNvPr>
            <p:cNvSpPr/>
            <p:nvPr/>
          </p:nvSpPr>
          <p:spPr>
            <a:xfrm>
              <a:off x="1608847" y="3568663"/>
              <a:ext cx="34929" cy="34929"/>
            </a:xfrm>
            <a:custGeom>
              <a:avLst/>
              <a:gdLst/>
              <a:ahLst/>
              <a:cxnLst/>
              <a:rect l="l" t="t" r="r" b="b"/>
              <a:pathLst>
                <a:path w="1342" h="1342" extrusionOk="0">
                  <a:moveTo>
                    <a:pt x="1" y="1"/>
                  </a:moveTo>
                  <a:lnTo>
                    <a:pt x="1" y="1341"/>
                  </a:lnTo>
                  <a:lnTo>
                    <a:pt x="1341" y="1341"/>
                  </a:lnTo>
                  <a:lnTo>
                    <a:pt x="1341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436;p86">
              <a:extLst>
                <a:ext uri="{FF2B5EF4-FFF2-40B4-BE49-F238E27FC236}">
                  <a16:creationId xmlns:a16="http://schemas.microsoft.com/office/drawing/2014/main" id="{E0C9DF08-C112-180D-DCD3-616552D9A149}"/>
                </a:ext>
              </a:extLst>
            </p:cNvPr>
            <p:cNvSpPr/>
            <p:nvPr/>
          </p:nvSpPr>
          <p:spPr>
            <a:xfrm>
              <a:off x="1568010" y="3582770"/>
              <a:ext cx="116603" cy="73293"/>
            </a:xfrm>
            <a:custGeom>
              <a:avLst/>
              <a:gdLst/>
              <a:ahLst/>
              <a:cxnLst/>
              <a:rect l="l" t="t" r="r" b="b"/>
              <a:pathLst>
                <a:path w="4480" h="2816" extrusionOk="0">
                  <a:moveTo>
                    <a:pt x="1570" y="1"/>
                  </a:moveTo>
                  <a:lnTo>
                    <a:pt x="489" y="310"/>
                  </a:lnTo>
                  <a:cubicBezTo>
                    <a:pt x="201" y="391"/>
                    <a:pt x="0" y="655"/>
                    <a:pt x="0" y="954"/>
                  </a:cubicBezTo>
                  <a:lnTo>
                    <a:pt x="0" y="2816"/>
                  </a:lnTo>
                  <a:lnTo>
                    <a:pt x="4479" y="2816"/>
                  </a:lnTo>
                  <a:lnTo>
                    <a:pt x="4479" y="954"/>
                  </a:lnTo>
                  <a:cubicBezTo>
                    <a:pt x="4479" y="655"/>
                    <a:pt x="4279" y="391"/>
                    <a:pt x="3990" y="310"/>
                  </a:cubicBezTo>
                  <a:lnTo>
                    <a:pt x="2910" y="1"/>
                  </a:lnTo>
                  <a:lnTo>
                    <a:pt x="2238" y="799"/>
                  </a:lnTo>
                  <a:lnTo>
                    <a:pt x="1570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437;p86">
              <a:extLst>
                <a:ext uri="{FF2B5EF4-FFF2-40B4-BE49-F238E27FC236}">
                  <a16:creationId xmlns:a16="http://schemas.microsoft.com/office/drawing/2014/main" id="{FC825A44-EFAC-EBF0-6DE8-B37F69CBB371}"/>
                </a:ext>
              </a:extLst>
            </p:cNvPr>
            <p:cNvSpPr/>
            <p:nvPr/>
          </p:nvSpPr>
          <p:spPr>
            <a:xfrm>
              <a:off x="1591357" y="3510518"/>
              <a:ext cx="69910" cy="63950"/>
            </a:xfrm>
            <a:custGeom>
              <a:avLst/>
              <a:gdLst/>
              <a:ahLst/>
              <a:cxnLst/>
              <a:rect l="l" t="t" r="r" b="b"/>
              <a:pathLst>
                <a:path w="2686" h="2457" extrusionOk="0">
                  <a:moveTo>
                    <a:pt x="849" y="1"/>
                  </a:moveTo>
                  <a:cubicBezTo>
                    <a:pt x="731" y="1"/>
                    <a:pt x="620" y="46"/>
                    <a:pt x="535" y="131"/>
                  </a:cubicBezTo>
                  <a:lnTo>
                    <a:pt x="317" y="353"/>
                  </a:lnTo>
                  <a:cubicBezTo>
                    <a:pt x="113" y="553"/>
                    <a:pt x="1" y="828"/>
                    <a:pt x="1" y="1116"/>
                  </a:cubicBezTo>
                  <a:cubicBezTo>
                    <a:pt x="1" y="1855"/>
                    <a:pt x="602" y="2457"/>
                    <a:pt x="1341" y="2457"/>
                  </a:cubicBezTo>
                  <a:cubicBezTo>
                    <a:pt x="2084" y="2457"/>
                    <a:pt x="2685" y="1855"/>
                    <a:pt x="2685" y="1116"/>
                  </a:cubicBezTo>
                  <a:lnTo>
                    <a:pt x="2685" y="831"/>
                  </a:lnTo>
                  <a:cubicBezTo>
                    <a:pt x="2685" y="711"/>
                    <a:pt x="2639" y="595"/>
                    <a:pt x="2555" y="514"/>
                  </a:cubicBezTo>
                  <a:cubicBezTo>
                    <a:pt x="2210" y="177"/>
                    <a:pt x="1577" y="22"/>
                    <a:pt x="863" y="1"/>
                  </a:cubicBezTo>
                  <a:cubicBezTo>
                    <a:pt x="858" y="1"/>
                    <a:pt x="854" y="1"/>
                    <a:pt x="84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438;p86">
              <a:extLst>
                <a:ext uri="{FF2B5EF4-FFF2-40B4-BE49-F238E27FC236}">
                  <a16:creationId xmlns:a16="http://schemas.microsoft.com/office/drawing/2014/main" id="{CB764170-835A-6A13-DEBC-D235DBC1BD89}"/>
                </a:ext>
              </a:extLst>
            </p:cNvPr>
            <p:cNvSpPr/>
            <p:nvPr/>
          </p:nvSpPr>
          <p:spPr>
            <a:xfrm>
              <a:off x="1591357" y="3510440"/>
              <a:ext cx="69728" cy="62648"/>
            </a:xfrm>
            <a:custGeom>
              <a:avLst/>
              <a:gdLst/>
              <a:ahLst/>
              <a:cxnLst/>
              <a:rect l="l" t="t" r="r" b="b"/>
              <a:pathLst>
                <a:path w="2679" h="2407" extrusionOk="0">
                  <a:moveTo>
                    <a:pt x="863" y="0"/>
                  </a:moveTo>
                  <a:cubicBezTo>
                    <a:pt x="739" y="0"/>
                    <a:pt x="623" y="46"/>
                    <a:pt x="535" y="134"/>
                  </a:cubicBezTo>
                  <a:lnTo>
                    <a:pt x="317" y="352"/>
                  </a:lnTo>
                  <a:cubicBezTo>
                    <a:pt x="113" y="556"/>
                    <a:pt x="1" y="831"/>
                    <a:pt x="1" y="1119"/>
                  </a:cubicBezTo>
                  <a:cubicBezTo>
                    <a:pt x="1" y="1714"/>
                    <a:pt x="398" y="2241"/>
                    <a:pt x="972" y="2407"/>
                  </a:cubicBezTo>
                  <a:cubicBezTo>
                    <a:pt x="778" y="2168"/>
                    <a:pt x="669" y="1869"/>
                    <a:pt x="673" y="1562"/>
                  </a:cubicBezTo>
                  <a:lnTo>
                    <a:pt x="673" y="1119"/>
                  </a:lnTo>
                  <a:cubicBezTo>
                    <a:pt x="669" y="869"/>
                    <a:pt x="870" y="671"/>
                    <a:pt x="1113" y="671"/>
                  </a:cubicBezTo>
                  <a:cubicBezTo>
                    <a:pt x="1123" y="671"/>
                    <a:pt x="1134" y="672"/>
                    <a:pt x="1144" y="672"/>
                  </a:cubicBezTo>
                  <a:cubicBezTo>
                    <a:pt x="1598" y="700"/>
                    <a:pt x="2267" y="774"/>
                    <a:pt x="2678" y="971"/>
                  </a:cubicBezTo>
                  <a:cubicBezTo>
                    <a:pt x="2664" y="880"/>
                    <a:pt x="2625" y="584"/>
                    <a:pt x="2555" y="514"/>
                  </a:cubicBezTo>
                  <a:cubicBezTo>
                    <a:pt x="2210" y="176"/>
                    <a:pt x="1577" y="25"/>
                    <a:pt x="86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439;p86">
              <a:extLst>
                <a:ext uri="{FF2B5EF4-FFF2-40B4-BE49-F238E27FC236}">
                  <a16:creationId xmlns:a16="http://schemas.microsoft.com/office/drawing/2014/main" id="{515F4736-4016-6235-F8EC-48635BC57F45}"/>
                </a:ext>
              </a:extLst>
            </p:cNvPr>
            <p:cNvSpPr/>
            <p:nvPr/>
          </p:nvSpPr>
          <p:spPr>
            <a:xfrm>
              <a:off x="1661241" y="3597606"/>
              <a:ext cx="23269" cy="58458"/>
            </a:xfrm>
            <a:custGeom>
              <a:avLst/>
              <a:gdLst/>
              <a:ahLst/>
              <a:cxnLst/>
              <a:rect l="l" t="t" r="r" b="b"/>
              <a:pathLst>
                <a:path w="894" h="2246" extrusionOk="0">
                  <a:moveTo>
                    <a:pt x="774" y="1"/>
                  </a:moveTo>
                  <a:lnTo>
                    <a:pt x="197" y="578"/>
                  </a:lnTo>
                  <a:cubicBezTo>
                    <a:pt x="71" y="701"/>
                    <a:pt x="0" y="873"/>
                    <a:pt x="0" y="1053"/>
                  </a:cubicBezTo>
                  <a:lnTo>
                    <a:pt x="0" y="2246"/>
                  </a:lnTo>
                  <a:lnTo>
                    <a:pt x="894" y="2246"/>
                  </a:lnTo>
                  <a:lnTo>
                    <a:pt x="894" y="384"/>
                  </a:lnTo>
                  <a:cubicBezTo>
                    <a:pt x="894" y="247"/>
                    <a:pt x="852" y="113"/>
                    <a:pt x="77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440;p86">
              <a:extLst>
                <a:ext uri="{FF2B5EF4-FFF2-40B4-BE49-F238E27FC236}">
                  <a16:creationId xmlns:a16="http://schemas.microsoft.com/office/drawing/2014/main" id="{F0A4EA41-4B1E-82DB-D3CE-05B7863D5F55}"/>
                </a:ext>
              </a:extLst>
            </p:cNvPr>
            <p:cNvSpPr/>
            <p:nvPr/>
          </p:nvSpPr>
          <p:spPr>
            <a:xfrm>
              <a:off x="1404896" y="3574441"/>
              <a:ext cx="198121" cy="81622"/>
            </a:xfrm>
            <a:custGeom>
              <a:avLst/>
              <a:gdLst/>
              <a:ahLst/>
              <a:cxnLst/>
              <a:rect l="l" t="t" r="r" b="b"/>
              <a:pathLst>
                <a:path w="7612" h="3136" extrusionOk="0">
                  <a:moveTo>
                    <a:pt x="2464" y="1"/>
                  </a:moveTo>
                  <a:lnTo>
                    <a:pt x="592" y="683"/>
                  </a:lnTo>
                  <a:cubicBezTo>
                    <a:pt x="237" y="810"/>
                    <a:pt x="1" y="1148"/>
                    <a:pt x="4" y="1524"/>
                  </a:cubicBezTo>
                  <a:lnTo>
                    <a:pt x="4" y="3136"/>
                  </a:lnTo>
                  <a:lnTo>
                    <a:pt x="7611" y="3136"/>
                  </a:lnTo>
                  <a:lnTo>
                    <a:pt x="7611" y="1524"/>
                  </a:lnTo>
                  <a:cubicBezTo>
                    <a:pt x="7611" y="1148"/>
                    <a:pt x="7376" y="810"/>
                    <a:pt x="7024" y="683"/>
                  </a:cubicBezTo>
                  <a:lnTo>
                    <a:pt x="5149" y="1"/>
                  </a:lnTo>
                  <a:lnTo>
                    <a:pt x="3808" y="451"/>
                  </a:lnTo>
                  <a:lnTo>
                    <a:pt x="2464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441;p86">
              <a:extLst>
                <a:ext uri="{FF2B5EF4-FFF2-40B4-BE49-F238E27FC236}">
                  <a16:creationId xmlns:a16="http://schemas.microsoft.com/office/drawing/2014/main" id="{7719B330-6E71-2D7D-3DC1-77ED0FE1C39B}"/>
                </a:ext>
              </a:extLst>
            </p:cNvPr>
            <p:cNvSpPr/>
            <p:nvPr/>
          </p:nvSpPr>
          <p:spPr>
            <a:xfrm>
              <a:off x="1568010" y="3598257"/>
              <a:ext cx="35007" cy="57807"/>
            </a:xfrm>
            <a:custGeom>
              <a:avLst/>
              <a:gdLst/>
              <a:ahLst/>
              <a:cxnLst/>
              <a:rect l="l" t="t" r="r" b="b"/>
              <a:pathLst>
                <a:path w="1345" h="2221" extrusionOk="0">
                  <a:moveTo>
                    <a:pt x="1105" y="0"/>
                  </a:moveTo>
                  <a:lnTo>
                    <a:pt x="264" y="838"/>
                  </a:lnTo>
                  <a:cubicBezTo>
                    <a:pt x="95" y="1007"/>
                    <a:pt x="4" y="1235"/>
                    <a:pt x="0" y="1471"/>
                  </a:cubicBezTo>
                  <a:lnTo>
                    <a:pt x="0" y="2221"/>
                  </a:lnTo>
                  <a:lnTo>
                    <a:pt x="1344" y="2221"/>
                  </a:lnTo>
                  <a:lnTo>
                    <a:pt x="1344" y="609"/>
                  </a:lnTo>
                  <a:cubicBezTo>
                    <a:pt x="1344" y="380"/>
                    <a:pt x="1256" y="166"/>
                    <a:pt x="1105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442;p86">
              <a:extLst>
                <a:ext uri="{FF2B5EF4-FFF2-40B4-BE49-F238E27FC236}">
                  <a16:creationId xmlns:a16="http://schemas.microsoft.com/office/drawing/2014/main" id="{C4EE9355-FBA1-06F9-04F3-AA1E812B3CCA}"/>
                </a:ext>
              </a:extLst>
            </p:cNvPr>
            <p:cNvSpPr/>
            <p:nvPr/>
          </p:nvSpPr>
          <p:spPr>
            <a:xfrm>
              <a:off x="1439903" y="3393941"/>
              <a:ext cx="128133" cy="93152"/>
            </a:xfrm>
            <a:custGeom>
              <a:avLst/>
              <a:gdLst/>
              <a:ahLst/>
              <a:cxnLst/>
              <a:rect l="l" t="t" r="r" b="b"/>
              <a:pathLst>
                <a:path w="4923" h="3579" extrusionOk="0">
                  <a:moveTo>
                    <a:pt x="1791" y="1"/>
                  </a:moveTo>
                  <a:cubicBezTo>
                    <a:pt x="802" y="1"/>
                    <a:pt x="0" y="799"/>
                    <a:pt x="0" y="1788"/>
                  </a:cubicBezTo>
                  <a:lnTo>
                    <a:pt x="0" y="2323"/>
                  </a:lnTo>
                  <a:cubicBezTo>
                    <a:pt x="0" y="2562"/>
                    <a:pt x="39" y="2801"/>
                    <a:pt x="116" y="3030"/>
                  </a:cubicBezTo>
                  <a:lnTo>
                    <a:pt x="190" y="3252"/>
                  </a:lnTo>
                  <a:cubicBezTo>
                    <a:pt x="211" y="3322"/>
                    <a:pt x="225" y="3393"/>
                    <a:pt x="225" y="3463"/>
                  </a:cubicBezTo>
                  <a:lnTo>
                    <a:pt x="225" y="3579"/>
                  </a:lnTo>
                  <a:lnTo>
                    <a:pt x="4701" y="3579"/>
                  </a:lnTo>
                  <a:lnTo>
                    <a:pt x="4701" y="3463"/>
                  </a:lnTo>
                  <a:cubicBezTo>
                    <a:pt x="4701" y="3393"/>
                    <a:pt x="4711" y="3322"/>
                    <a:pt x="4732" y="3252"/>
                  </a:cubicBezTo>
                  <a:lnTo>
                    <a:pt x="4810" y="3030"/>
                  </a:lnTo>
                  <a:cubicBezTo>
                    <a:pt x="4884" y="2801"/>
                    <a:pt x="4922" y="2562"/>
                    <a:pt x="4922" y="2323"/>
                  </a:cubicBezTo>
                  <a:lnTo>
                    <a:pt x="4922" y="448"/>
                  </a:lnTo>
                  <a:cubicBezTo>
                    <a:pt x="4922" y="198"/>
                    <a:pt x="4722" y="1"/>
                    <a:pt x="447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43;p86">
              <a:extLst>
                <a:ext uri="{FF2B5EF4-FFF2-40B4-BE49-F238E27FC236}">
                  <a16:creationId xmlns:a16="http://schemas.microsoft.com/office/drawing/2014/main" id="{C4448306-B734-D391-8137-0EB8D9C49D5E}"/>
                </a:ext>
              </a:extLst>
            </p:cNvPr>
            <p:cNvSpPr/>
            <p:nvPr/>
          </p:nvSpPr>
          <p:spPr>
            <a:xfrm>
              <a:off x="1469002" y="3393941"/>
              <a:ext cx="99035" cy="93152"/>
            </a:xfrm>
            <a:custGeom>
              <a:avLst/>
              <a:gdLst/>
              <a:ahLst/>
              <a:cxnLst/>
              <a:rect l="l" t="t" r="r" b="b"/>
              <a:pathLst>
                <a:path w="3805" h="3579" extrusionOk="0">
                  <a:moveTo>
                    <a:pt x="906" y="1"/>
                  </a:moveTo>
                  <a:cubicBezTo>
                    <a:pt x="406" y="1"/>
                    <a:pt x="1" y="408"/>
                    <a:pt x="1" y="909"/>
                  </a:cubicBezTo>
                  <a:cubicBezTo>
                    <a:pt x="1" y="1412"/>
                    <a:pt x="409" y="1816"/>
                    <a:pt x="912" y="1816"/>
                  </a:cubicBezTo>
                  <a:lnTo>
                    <a:pt x="1035" y="1816"/>
                  </a:lnTo>
                  <a:lnTo>
                    <a:pt x="1099" y="3579"/>
                  </a:lnTo>
                  <a:lnTo>
                    <a:pt x="3583" y="3579"/>
                  </a:lnTo>
                  <a:lnTo>
                    <a:pt x="3583" y="3466"/>
                  </a:lnTo>
                  <a:cubicBezTo>
                    <a:pt x="3583" y="3393"/>
                    <a:pt x="3593" y="3322"/>
                    <a:pt x="3614" y="3252"/>
                  </a:cubicBezTo>
                  <a:lnTo>
                    <a:pt x="3692" y="3030"/>
                  </a:lnTo>
                  <a:cubicBezTo>
                    <a:pt x="3766" y="2801"/>
                    <a:pt x="3804" y="2562"/>
                    <a:pt x="3804" y="2323"/>
                  </a:cubicBezTo>
                  <a:lnTo>
                    <a:pt x="3804" y="448"/>
                  </a:lnTo>
                  <a:cubicBezTo>
                    <a:pt x="3804" y="198"/>
                    <a:pt x="3604" y="1"/>
                    <a:pt x="3358" y="1"/>
                  </a:cubicBezTo>
                  <a:lnTo>
                    <a:pt x="912" y="1"/>
                  </a:lnTo>
                  <a:cubicBezTo>
                    <a:pt x="910" y="1"/>
                    <a:pt x="908" y="1"/>
                    <a:pt x="90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44;p86">
              <a:extLst>
                <a:ext uri="{FF2B5EF4-FFF2-40B4-BE49-F238E27FC236}">
                  <a16:creationId xmlns:a16="http://schemas.microsoft.com/office/drawing/2014/main" id="{0B436F92-72D2-656E-3188-31B18B6B36B5}"/>
                </a:ext>
              </a:extLst>
            </p:cNvPr>
            <p:cNvSpPr/>
            <p:nvPr/>
          </p:nvSpPr>
          <p:spPr>
            <a:xfrm>
              <a:off x="1469002" y="3533682"/>
              <a:ext cx="69910" cy="52419"/>
            </a:xfrm>
            <a:custGeom>
              <a:avLst/>
              <a:gdLst/>
              <a:ahLst/>
              <a:cxnLst/>
              <a:rect l="l" t="t" r="r" b="b"/>
              <a:pathLst>
                <a:path w="2686" h="2014" extrusionOk="0">
                  <a:moveTo>
                    <a:pt x="1" y="1"/>
                  </a:moveTo>
                  <a:lnTo>
                    <a:pt x="1" y="2013"/>
                  </a:lnTo>
                  <a:lnTo>
                    <a:pt x="2686" y="2013"/>
                  </a:lnTo>
                  <a:lnTo>
                    <a:pt x="2686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45;p86">
              <a:extLst>
                <a:ext uri="{FF2B5EF4-FFF2-40B4-BE49-F238E27FC236}">
                  <a16:creationId xmlns:a16="http://schemas.microsoft.com/office/drawing/2014/main" id="{60D97302-6D75-894E-3DC1-831581ED8960}"/>
                </a:ext>
              </a:extLst>
            </p:cNvPr>
            <p:cNvSpPr/>
            <p:nvPr/>
          </p:nvSpPr>
          <p:spPr>
            <a:xfrm>
              <a:off x="1469002" y="3533682"/>
              <a:ext cx="69910" cy="35007"/>
            </a:xfrm>
            <a:custGeom>
              <a:avLst/>
              <a:gdLst/>
              <a:ahLst/>
              <a:cxnLst/>
              <a:rect l="l" t="t" r="r" b="b"/>
              <a:pathLst>
                <a:path w="2686" h="1345" extrusionOk="0">
                  <a:moveTo>
                    <a:pt x="1" y="1"/>
                  </a:moveTo>
                  <a:lnTo>
                    <a:pt x="1" y="1014"/>
                  </a:lnTo>
                  <a:cubicBezTo>
                    <a:pt x="421" y="1234"/>
                    <a:pt x="882" y="1344"/>
                    <a:pt x="1343" y="1344"/>
                  </a:cubicBezTo>
                  <a:cubicBezTo>
                    <a:pt x="1804" y="1344"/>
                    <a:pt x="2265" y="1234"/>
                    <a:pt x="2686" y="1014"/>
                  </a:cubicBezTo>
                  <a:lnTo>
                    <a:pt x="2686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46;p86">
              <a:extLst>
                <a:ext uri="{FF2B5EF4-FFF2-40B4-BE49-F238E27FC236}">
                  <a16:creationId xmlns:a16="http://schemas.microsoft.com/office/drawing/2014/main" id="{848772A6-51E6-8236-F749-85DD1C1D4774}"/>
                </a:ext>
              </a:extLst>
            </p:cNvPr>
            <p:cNvSpPr/>
            <p:nvPr/>
          </p:nvSpPr>
          <p:spPr>
            <a:xfrm>
              <a:off x="1457393" y="3564785"/>
              <a:ext cx="46615" cy="41592"/>
            </a:xfrm>
            <a:custGeom>
              <a:avLst/>
              <a:gdLst/>
              <a:ahLst/>
              <a:cxnLst/>
              <a:rect l="l" t="t" r="r" b="b"/>
              <a:pathLst>
                <a:path w="1791" h="1598" extrusionOk="0">
                  <a:moveTo>
                    <a:pt x="397" y="1"/>
                  </a:moveTo>
                  <a:cubicBezTo>
                    <a:pt x="314" y="1"/>
                    <a:pt x="232" y="48"/>
                    <a:pt x="194" y="129"/>
                  </a:cubicBezTo>
                  <a:lnTo>
                    <a:pt x="0" y="537"/>
                  </a:lnTo>
                  <a:lnTo>
                    <a:pt x="739" y="1512"/>
                  </a:lnTo>
                  <a:cubicBezTo>
                    <a:pt x="783" y="1569"/>
                    <a:pt x="849" y="1598"/>
                    <a:pt x="916" y="1598"/>
                  </a:cubicBezTo>
                  <a:cubicBezTo>
                    <a:pt x="973" y="1598"/>
                    <a:pt x="1031" y="1576"/>
                    <a:pt x="1077" y="1533"/>
                  </a:cubicBezTo>
                  <a:lnTo>
                    <a:pt x="1791" y="818"/>
                  </a:lnTo>
                  <a:lnTo>
                    <a:pt x="514" y="34"/>
                  </a:lnTo>
                  <a:cubicBezTo>
                    <a:pt x="478" y="11"/>
                    <a:pt x="437" y="1"/>
                    <a:pt x="39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7;p86">
              <a:extLst>
                <a:ext uri="{FF2B5EF4-FFF2-40B4-BE49-F238E27FC236}">
                  <a16:creationId xmlns:a16="http://schemas.microsoft.com/office/drawing/2014/main" id="{38ED9223-BC73-D66B-12E8-9AC9C1E03B8F}"/>
                </a:ext>
              </a:extLst>
            </p:cNvPr>
            <p:cNvSpPr/>
            <p:nvPr/>
          </p:nvSpPr>
          <p:spPr>
            <a:xfrm>
              <a:off x="1503983" y="3564785"/>
              <a:ext cx="46641" cy="41592"/>
            </a:xfrm>
            <a:custGeom>
              <a:avLst/>
              <a:gdLst/>
              <a:ahLst/>
              <a:cxnLst/>
              <a:rect l="l" t="t" r="r" b="b"/>
              <a:pathLst>
                <a:path w="1792" h="1598" extrusionOk="0">
                  <a:moveTo>
                    <a:pt x="1394" y="1"/>
                  </a:moveTo>
                  <a:cubicBezTo>
                    <a:pt x="1355" y="1"/>
                    <a:pt x="1314" y="11"/>
                    <a:pt x="1278" y="34"/>
                  </a:cubicBezTo>
                  <a:lnTo>
                    <a:pt x="1" y="818"/>
                  </a:lnTo>
                  <a:lnTo>
                    <a:pt x="715" y="1533"/>
                  </a:lnTo>
                  <a:cubicBezTo>
                    <a:pt x="759" y="1576"/>
                    <a:pt x="816" y="1598"/>
                    <a:pt x="873" y="1598"/>
                  </a:cubicBezTo>
                  <a:cubicBezTo>
                    <a:pt x="940" y="1598"/>
                    <a:pt x="1006" y="1569"/>
                    <a:pt x="1049" y="1512"/>
                  </a:cubicBezTo>
                  <a:lnTo>
                    <a:pt x="1792" y="537"/>
                  </a:lnTo>
                  <a:lnTo>
                    <a:pt x="1598" y="129"/>
                  </a:lnTo>
                  <a:cubicBezTo>
                    <a:pt x="1560" y="48"/>
                    <a:pt x="1478" y="1"/>
                    <a:pt x="139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48;p86">
              <a:extLst>
                <a:ext uri="{FF2B5EF4-FFF2-40B4-BE49-F238E27FC236}">
                  <a16:creationId xmlns:a16="http://schemas.microsoft.com/office/drawing/2014/main" id="{CC545844-4A70-EECF-80DF-FF7120D99422}"/>
                </a:ext>
              </a:extLst>
            </p:cNvPr>
            <p:cNvSpPr/>
            <p:nvPr/>
          </p:nvSpPr>
          <p:spPr>
            <a:xfrm>
              <a:off x="1445759" y="3441129"/>
              <a:ext cx="116499" cy="110070"/>
            </a:xfrm>
            <a:custGeom>
              <a:avLst/>
              <a:gdLst/>
              <a:ahLst/>
              <a:cxnLst/>
              <a:rect l="l" t="t" r="r" b="b"/>
              <a:pathLst>
                <a:path w="4476" h="4229" extrusionOk="0">
                  <a:moveTo>
                    <a:pt x="1907" y="0"/>
                  </a:moveTo>
                  <a:cubicBezTo>
                    <a:pt x="1205" y="0"/>
                    <a:pt x="672" y="200"/>
                    <a:pt x="672" y="200"/>
                  </a:cubicBezTo>
                  <a:lnTo>
                    <a:pt x="672" y="960"/>
                  </a:lnTo>
                  <a:cubicBezTo>
                    <a:pt x="672" y="1182"/>
                    <a:pt x="560" y="1393"/>
                    <a:pt x="373" y="1516"/>
                  </a:cubicBezTo>
                  <a:lnTo>
                    <a:pt x="0" y="1766"/>
                  </a:lnTo>
                  <a:lnTo>
                    <a:pt x="0" y="1991"/>
                  </a:lnTo>
                  <a:cubicBezTo>
                    <a:pt x="0" y="3226"/>
                    <a:pt x="999" y="4229"/>
                    <a:pt x="2238" y="4229"/>
                  </a:cubicBezTo>
                  <a:cubicBezTo>
                    <a:pt x="3473" y="4229"/>
                    <a:pt x="4476" y="3226"/>
                    <a:pt x="4476" y="1991"/>
                  </a:cubicBezTo>
                  <a:lnTo>
                    <a:pt x="4476" y="1766"/>
                  </a:lnTo>
                  <a:lnTo>
                    <a:pt x="4103" y="1516"/>
                  </a:lnTo>
                  <a:cubicBezTo>
                    <a:pt x="3916" y="1393"/>
                    <a:pt x="3804" y="1182"/>
                    <a:pt x="3804" y="960"/>
                  </a:cubicBezTo>
                  <a:lnTo>
                    <a:pt x="3804" y="647"/>
                  </a:lnTo>
                  <a:cubicBezTo>
                    <a:pt x="3193" y="139"/>
                    <a:pt x="2491" y="0"/>
                    <a:pt x="190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49;p86">
              <a:extLst>
                <a:ext uri="{FF2B5EF4-FFF2-40B4-BE49-F238E27FC236}">
                  <a16:creationId xmlns:a16="http://schemas.microsoft.com/office/drawing/2014/main" id="{6DAFB55C-8F49-68F5-D5FB-9DDCE3702B7B}"/>
                </a:ext>
              </a:extLst>
            </p:cNvPr>
            <p:cNvSpPr/>
            <p:nvPr/>
          </p:nvSpPr>
          <p:spPr>
            <a:xfrm>
              <a:off x="1405000" y="3598257"/>
              <a:ext cx="34929" cy="57807"/>
            </a:xfrm>
            <a:custGeom>
              <a:avLst/>
              <a:gdLst/>
              <a:ahLst/>
              <a:cxnLst/>
              <a:rect l="l" t="t" r="r" b="b"/>
              <a:pathLst>
                <a:path w="1342" h="2221" extrusionOk="0">
                  <a:moveTo>
                    <a:pt x="240" y="0"/>
                  </a:moveTo>
                  <a:cubicBezTo>
                    <a:pt x="85" y="166"/>
                    <a:pt x="0" y="380"/>
                    <a:pt x="0" y="609"/>
                  </a:cubicBezTo>
                  <a:lnTo>
                    <a:pt x="0" y="2221"/>
                  </a:lnTo>
                  <a:lnTo>
                    <a:pt x="1341" y="2221"/>
                  </a:lnTo>
                  <a:lnTo>
                    <a:pt x="1341" y="1471"/>
                  </a:lnTo>
                  <a:cubicBezTo>
                    <a:pt x="1341" y="1235"/>
                    <a:pt x="1246" y="1007"/>
                    <a:pt x="1077" y="838"/>
                  </a:cubicBezTo>
                  <a:lnTo>
                    <a:pt x="24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50;p86">
              <a:extLst>
                <a:ext uri="{FF2B5EF4-FFF2-40B4-BE49-F238E27FC236}">
                  <a16:creationId xmlns:a16="http://schemas.microsoft.com/office/drawing/2014/main" id="{A620944F-FB41-B30A-2B8C-F183519EA2F8}"/>
                </a:ext>
              </a:extLst>
            </p:cNvPr>
            <p:cNvSpPr/>
            <p:nvPr/>
          </p:nvSpPr>
          <p:spPr>
            <a:xfrm>
              <a:off x="1445655" y="3441129"/>
              <a:ext cx="99113" cy="109524"/>
            </a:xfrm>
            <a:custGeom>
              <a:avLst/>
              <a:gdLst/>
              <a:ahLst/>
              <a:cxnLst/>
              <a:rect l="l" t="t" r="r" b="b"/>
              <a:pathLst>
                <a:path w="3808" h="4208" extrusionOk="0">
                  <a:moveTo>
                    <a:pt x="1909" y="0"/>
                  </a:moveTo>
                  <a:cubicBezTo>
                    <a:pt x="1206" y="0"/>
                    <a:pt x="673" y="200"/>
                    <a:pt x="673" y="200"/>
                  </a:cubicBezTo>
                  <a:lnTo>
                    <a:pt x="673" y="957"/>
                  </a:lnTo>
                  <a:cubicBezTo>
                    <a:pt x="673" y="1182"/>
                    <a:pt x="560" y="1393"/>
                    <a:pt x="374" y="1516"/>
                  </a:cubicBezTo>
                  <a:lnTo>
                    <a:pt x="1" y="1766"/>
                  </a:lnTo>
                  <a:lnTo>
                    <a:pt x="1" y="1991"/>
                  </a:lnTo>
                  <a:cubicBezTo>
                    <a:pt x="4" y="3121"/>
                    <a:pt x="849" y="4074"/>
                    <a:pt x="1971" y="4208"/>
                  </a:cubicBezTo>
                  <a:cubicBezTo>
                    <a:pt x="1570" y="3793"/>
                    <a:pt x="1345" y="3237"/>
                    <a:pt x="1345" y="2660"/>
                  </a:cubicBezTo>
                  <a:lnTo>
                    <a:pt x="1345" y="1182"/>
                  </a:lnTo>
                  <a:cubicBezTo>
                    <a:pt x="1345" y="957"/>
                    <a:pt x="1514" y="767"/>
                    <a:pt x="1739" y="739"/>
                  </a:cubicBezTo>
                  <a:cubicBezTo>
                    <a:pt x="1914" y="717"/>
                    <a:pt x="2137" y="699"/>
                    <a:pt x="2385" y="699"/>
                  </a:cubicBezTo>
                  <a:cubicBezTo>
                    <a:pt x="2824" y="699"/>
                    <a:pt x="3342" y="756"/>
                    <a:pt x="3808" y="957"/>
                  </a:cubicBezTo>
                  <a:lnTo>
                    <a:pt x="3808" y="647"/>
                  </a:lnTo>
                  <a:cubicBezTo>
                    <a:pt x="3197" y="139"/>
                    <a:pt x="2494" y="0"/>
                    <a:pt x="190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51;p86">
              <a:extLst>
                <a:ext uri="{FF2B5EF4-FFF2-40B4-BE49-F238E27FC236}">
                  <a16:creationId xmlns:a16="http://schemas.microsoft.com/office/drawing/2014/main" id="{449BE811-639D-2259-6829-167651A290D4}"/>
                </a:ext>
              </a:extLst>
            </p:cNvPr>
            <p:cNvSpPr/>
            <p:nvPr/>
          </p:nvSpPr>
          <p:spPr>
            <a:xfrm>
              <a:off x="1601534" y="3504948"/>
              <a:ext cx="50285" cy="16814"/>
            </a:xfrm>
            <a:custGeom>
              <a:avLst/>
              <a:gdLst/>
              <a:ahLst/>
              <a:cxnLst/>
              <a:rect l="l" t="t" r="r" b="b"/>
              <a:pathLst>
                <a:path w="1932" h="646" extrusionOk="0">
                  <a:moveTo>
                    <a:pt x="278" y="0"/>
                  </a:moveTo>
                  <a:cubicBezTo>
                    <a:pt x="0" y="0"/>
                    <a:pt x="0" y="419"/>
                    <a:pt x="278" y="419"/>
                  </a:cubicBezTo>
                  <a:cubicBezTo>
                    <a:pt x="514" y="419"/>
                    <a:pt x="1196" y="454"/>
                    <a:pt x="1527" y="619"/>
                  </a:cubicBezTo>
                  <a:cubicBezTo>
                    <a:pt x="1562" y="637"/>
                    <a:pt x="1596" y="645"/>
                    <a:pt x="1628" y="645"/>
                  </a:cubicBezTo>
                  <a:cubicBezTo>
                    <a:pt x="1822" y="645"/>
                    <a:pt x="1932" y="352"/>
                    <a:pt x="1717" y="246"/>
                  </a:cubicBezTo>
                  <a:cubicBezTo>
                    <a:pt x="1228" y="4"/>
                    <a:pt x="317" y="0"/>
                    <a:pt x="278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52;p86">
              <a:extLst>
                <a:ext uri="{FF2B5EF4-FFF2-40B4-BE49-F238E27FC236}">
                  <a16:creationId xmlns:a16="http://schemas.microsoft.com/office/drawing/2014/main" id="{849DB9A5-7D2C-325E-0FD7-83A3C7CE2132}"/>
                </a:ext>
              </a:extLst>
            </p:cNvPr>
            <p:cNvSpPr/>
            <p:nvPr/>
          </p:nvSpPr>
          <p:spPr>
            <a:xfrm>
              <a:off x="1317912" y="3388371"/>
              <a:ext cx="372115" cy="273185"/>
            </a:xfrm>
            <a:custGeom>
              <a:avLst/>
              <a:gdLst/>
              <a:ahLst/>
              <a:cxnLst/>
              <a:rect l="l" t="t" r="r" b="b"/>
              <a:pathLst>
                <a:path w="14297" h="10496" extrusionOk="0">
                  <a:moveTo>
                    <a:pt x="9405" y="419"/>
                  </a:moveTo>
                  <a:lnTo>
                    <a:pt x="9405" y="2449"/>
                  </a:lnTo>
                  <a:cubicBezTo>
                    <a:pt x="9405" y="2752"/>
                    <a:pt x="9335" y="3054"/>
                    <a:pt x="9201" y="3329"/>
                  </a:cubicBezTo>
                  <a:cubicBezTo>
                    <a:pt x="9187" y="3357"/>
                    <a:pt x="9180" y="3388"/>
                    <a:pt x="9180" y="3420"/>
                  </a:cubicBezTo>
                  <a:lnTo>
                    <a:pt x="9180" y="4018"/>
                  </a:lnTo>
                  <a:cubicBezTo>
                    <a:pt x="9184" y="4578"/>
                    <a:pt x="8951" y="5116"/>
                    <a:pt x="8540" y="5496"/>
                  </a:cubicBezTo>
                  <a:cubicBezTo>
                    <a:pt x="8487" y="5545"/>
                    <a:pt x="8434" y="5591"/>
                    <a:pt x="8378" y="5633"/>
                  </a:cubicBezTo>
                  <a:lnTo>
                    <a:pt x="8374" y="5637"/>
                  </a:lnTo>
                  <a:cubicBezTo>
                    <a:pt x="8026" y="5903"/>
                    <a:pt x="7600" y="6047"/>
                    <a:pt x="7161" y="6047"/>
                  </a:cubicBezTo>
                  <a:cubicBezTo>
                    <a:pt x="7113" y="6047"/>
                    <a:pt x="7065" y="6045"/>
                    <a:pt x="7016" y="6041"/>
                  </a:cubicBezTo>
                  <a:cubicBezTo>
                    <a:pt x="5954" y="5974"/>
                    <a:pt x="5123" y="5049"/>
                    <a:pt x="5123" y="3941"/>
                  </a:cubicBezTo>
                  <a:lnTo>
                    <a:pt x="5120" y="3941"/>
                  </a:lnTo>
                  <a:lnTo>
                    <a:pt x="5120" y="3420"/>
                  </a:lnTo>
                  <a:cubicBezTo>
                    <a:pt x="5120" y="3388"/>
                    <a:pt x="5113" y="3357"/>
                    <a:pt x="5099" y="3329"/>
                  </a:cubicBezTo>
                  <a:cubicBezTo>
                    <a:pt x="4969" y="3054"/>
                    <a:pt x="4898" y="2755"/>
                    <a:pt x="4898" y="2449"/>
                  </a:cubicBezTo>
                  <a:lnTo>
                    <a:pt x="4898" y="2002"/>
                  </a:lnTo>
                  <a:cubicBezTo>
                    <a:pt x="4898" y="1126"/>
                    <a:pt x="5605" y="419"/>
                    <a:pt x="6481" y="419"/>
                  </a:cubicBezTo>
                  <a:close/>
                  <a:moveTo>
                    <a:pt x="2226" y="3778"/>
                  </a:moveTo>
                  <a:cubicBezTo>
                    <a:pt x="2565" y="3778"/>
                    <a:pt x="2905" y="3911"/>
                    <a:pt x="3160" y="4177"/>
                  </a:cubicBezTo>
                  <a:cubicBezTo>
                    <a:pt x="3413" y="4440"/>
                    <a:pt x="3561" y="4785"/>
                    <a:pt x="3586" y="5151"/>
                  </a:cubicBezTo>
                  <a:cubicBezTo>
                    <a:pt x="3593" y="5267"/>
                    <a:pt x="3596" y="5404"/>
                    <a:pt x="3603" y="5549"/>
                  </a:cubicBezTo>
                  <a:lnTo>
                    <a:pt x="3603" y="5584"/>
                  </a:lnTo>
                  <a:cubicBezTo>
                    <a:pt x="3375" y="5232"/>
                    <a:pt x="3023" y="4975"/>
                    <a:pt x="2569" y="4827"/>
                  </a:cubicBezTo>
                  <a:cubicBezTo>
                    <a:pt x="2312" y="4747"/>
                    <a:pt x="2041" y="4704"/>
                    <a:pt x="1770" y="4704"/>
                  </a:cubicBezTo>
                  <a:cubicBezTo>
                    <a:pt x="1717" y="4704"/>
                    <a:pt x="1665" y="4725"/>
                    <a:pt x="1626" y="4768"/>
                  </a:cubicBezTo>
                  <a:lnTo>
                    <a:pt x="1249" y="5158"/>
                  </a:lnTo>
                  <a:cubicBezTo>
                    <a:pt x="1104" y="5312"/>
                    <a:pt x="1243" y="5515"/>
                    <a:pt x="1405" y="5515"/>
                  </a:cubicBezTo>
                  <a:cubicBezTo>
                    <a:pt x="1454" y="5515"/>
                    <a:pt x="1506" y="5496"/>
                    <a:pt x="1552" y="5450"/>
                  </a:cubicBezTo>
                  <a:lnTo>
                    <a:pt x="1865" y="5123"/>
                  </a:lnTo>
                  <a:cubicBezTo>
                    <a:pt x="2136" y="5137"/>
                    <a:pt x="3009" y="5236"/>
                    <a:pt x="3346" y="5981"/>
                  </a:cubicBezTo>
                  <a:cubicBezTo>
                    <a:pt x="3256" y="6536"/>
                    <a:pt x="2779" y="6938"/>
                    <a:pt x="2225" y="6938"/>
                  </a:cubicBezTo>
                  <a:cubicBezTo>
                    <a:pt x="2196" y="6938"/>
                    <a:pt x="2166" y="6937"/>
                    <a:pt x="2136" y="6935"/>
                  </a:cubicBezTo>
                  <a:cubicBezTo>
                    <a:pt x="1549" y="6889"/>
                    <a:pt x="1091" y="6400"/>
                    <a:pt x="1091" y="5806"/>
                  </a:cubicBezTo>
                  <a:cubicBezTo>
                    <a:pt x="1094" y="5692"/>
                    <a:pt x="998" y="5598"/>
                    <a:pt x="887" y="5598"/>
                  </a:cubicBezTo>
                  <a:cubicBezTo>
                    <a:pt x="874" y="5598"/>
                    <a:pt x="861" y="5599"/>
                    <a:pt x="848" y="5601"/>
                  </a:cubicBezTo>
                  <a:lnTo>
                    <a:pt x="848" y="5545"/>
                  </a:lnTo>
                  <a:cubicBezTo>
                    <a:pt x="855" y="5404"/>
                    <a:pt x="859" y="5267"/>
                    <a:pt x="869" y="5151"/>
                  </a:cubicBezTo>
                  <a:cubicBezTo>
                    <a:pt x="891" y="4785"/>
                    <a:pt x="1042" y="4440"/>
                    <a:pt x="1292" y="4177"/>
                  </a:cubicBezTo>
                  <a:cubicBezTo>
                    <a:pt x="1547" y="3911"/>
                    <a:pt x="1886" y="3778"/>
                    <a:pt x="2226" y="3778"/>
                  </a:cubicBezTo>
                  <a:close/>
                  <a:moveTo>
                    <a:pt x="13205" y="3779"/>
                  </a:moveTo>
                  <a:lnTo>
                    <a:pt x="13205" y="4648"/>
                  </a:lnTo>
                  <a:cubicBezTo>
                    <a:pt x="13205" y="4789"/>
                    <a:pt x="13170" y="4929"/>
                    <a:pt x="13107" y="5053"/>
                  </a:cubicBezTo>
                  <a:lnTo>
                    <a:pt x="13001" y="5267"/>
                  </a:lnTo>
                  <a:cubicBezTo>
                    <a:pt x="12987" y="5295"/>
                    <a:pt x="12980" y="5327"/>
                    <a:pt x="12980" y="5359"/>
                  </a:cubicBezTo>
                  <a:lnTo>
                    <a:pt x="12980" y="5806"/>
                  </a:lnTo>
                  <a:cubicBezTo>
                    <a:pt x="12980" y="6435"/>
                    <a:pt x="12470" y="6942"/>
                    <a:pt x="11844" y="6942"/>
                  </a:cubicBezTo>
                  <a:cubicBezTo>
                    <a:pt x="11833" y="6942"/>
                    <a:pt x="11823" y="6942"/>
                    <a:pt x="11812" y="6942"/>
                  </a:cubicBezTo>
                  <a:cubicBezTo>
                    <a:pt x="11207" y="6924"/>
                    <a:pt x="10714" y="6393"/>
                    <a:pt x="10714" y="5753"/>
                  </a:cubicBezTo>
                  <a:lnTo>
                    <a:pt x="10714" y="5362"/>
                  </a:lnTo>
                  <a:cubicBezTo>
                    <a:pt x="10714" y="5327"/>
                    <a:pt x="10707" y="5295"/>
                    <a:pt x="10693" y="5267"/>
                  </a:cubicBezTo>
                  <a:lnTo>
                    <a:pt x="10563" y="5007"/>
                  </a:lnTo>
                  <a:cubicBezTo>
                    <a:pt x="10517" y="4912"/>
                    <a:pt x="10493" y="4806"/>
                    <a:pt x="10489" y="4701"/>
                  </a:cubicBezTo>
                  <a:lnTo>
                    <a:pt x="10489" y="4687"/>
                  </a:lnTo>
                  <a:cubicBezTo>
                    <a:pt x="10493" y="4187"/>
                    <a:pt x="10897" y="3779"/>
                    <a:pt x="11400" y="3779"/>
                  </a:cubicBezTo>
                  <a:close/>
                  <a:moveTo>
                    <a:pt x="792" y="6404"/>
                  </a:moveTo>
                  <a:cubicBezTo>
                    <a:pt x="908" y="6678"/>
                    <a:pt x="1098" y="6914"/>
                    <a:pt x="1344" y="7086"/>
                  </a:cubicBezTo>
                  <a:lnTo>
                    <a:pt x="1344" y="7336"/>
                  </a:lnTo>
                  <a:cubicBezTo>
                    <a:pt x="954" y="7195"/>
                    <a:pt x="757" y="7009"/>
                    <a:pt x="672" y="6903"/>
                  </a:cubicBezTo>
                  <a:cubicBezTo>
                    <a:pt x="732" y="6741"/>
                    <a:pt x="771" y="6573"/>
                    <a:pt x="792" y="6404"/>
                  </a:cubicBezTo>
                  <a:close/>
                  <a:moveTo>
                    <a:pt x="3660" y="6404"/>
                  </a:moveTo>
                  <a:cubicBezTo>
                    <a:pt x="3681" y="6576"/>
                    <a:pt x="3723" y="6741"/>
                    <a:pt x="3779" y="6903"/>
                  </a:cubicBezTo>
                  <a:cubicBezTo>
                    <a:pt x="3698" y="7009"/>
                    <a:pt x="3498" y="7195"/>
                    <a:pt x="3107" y="7336"/>
                  </a:cubicBezTo>
                  <a:lnTo>
                    <a:pt x="3107" y="7086"/>
                  </a:lnTo>
                  <a:cubicBezTo>
                    <a:pt x="3354" y="6917"/>
                    <a:pt x="3547" y="6682"/>
                    <a:pt x="3660" y="6404"/>
                  </a:cubicBezTo>
                  <a:close/>
                  <a:moveTo>
                    <a:pt x="6017" y="6179"/>
                  </a:moveTo>
                  <a:cubicBezTo>
                    <a:pt x="6316" y="6340"/>
                    <a:pt x="6647" y="6439"/>
                    <a:pt x="6988" y="6460"/>
                  </a:cubicBezTo>
                  <a:cubicBezTo>
                    <a:pt x="7044" y="6464"/>
                    <a:pt x="7097" y="6464"/>
                    <a:pt x="7153" y="6464"/>
                  </a:cubicBezTo>
                  <a:cubicBezTo>
                    <a:pt x="7548" y="6464"/>
                    <a:pt x="7935" y="6369"/>
                    <a:pt x="8283" y="6186"/>
                  </a:cubicBezTo>
                  <a:lnTo>
                    <a:pt x="8283" y="6569"/>
                  </a:lnTo>
                  <a:lnTo>
                    <a:pt x="7150" y="7343"/>
                  </a:lnTo>
                  <a:lnTo>
                    <a:pt x="6017" y="6569"/>
                  </a:lnTo>
                  <a:lnTo>
                    <a:pt x="6017" y="6179"/>
                  </a:lnTo>
                  <a:close/>
                  <a:moveTo>
                    <a:pt x="11386" y="7287"/>
                  </a:moveTo>
                  <a:cubicBezTo>
                    <a:pt x="11520" y="7333"/>
                    <a:pt x="11657" y="7354"/>
                    <a:pt x="11801" y="7361"/>
                  </a:cubicBezTo>
                  <a:lnTo>
                    <a:pt x="11847" y="7361"/>
                  </a:lnTo>
                  <a:cubicBezTo>
                    <a:pt x="12005" y="7361"/>
                    <a:pt x="12160" y="7336"/>
                    <a:pt x="12312" y="7290"/>
                  </a:cubicBezTo>
                  <a:lnTo>
                    <a:pt x="12312" y="7375"/>
                  </a:lnTo>
                  <a:cubicBezTo>
                    <a:pt x="12308" y="7414"/>
                    <a:pt x="12315" y="7456"/>
                    <a:pt x="12326" y="7494"/>
                  </a:cubicBezTo>
                  <a:lnTo>
                    <a:pt x="11847" y="7976"/>
                  </a:lnTo>
                  <a:lnTo>
                    <a:pt x="11372" y="7501"/>
                  </a:lnTo>
                  <a:cubicBezTo>
                    <a:pt x="11383" y="7459"/>
                    <a:pt x="11386" y="7417"/>
                    <a:pt x="11386" y="7375"/>
                  </a:cubicBezTo>
                  <a:lnTo>
                    <a:pt x="11386" y="7287"/>
                  </a:lnTo>
                  <a:close/>
                  <a:moveTo>
                    <a:pt x="2689" y="7290"/>
                  </a:moveTo>
                  <a:lnTo>
                    <a:pt x="2689" y="7512"/>
                  </a:lnTo>
                  <a:cubicBezTo>
                    <a:pt x="2685" y="7586"/>
                    <a:pt x="2703" y="7653"/>
                    <a:pt x="2738" y="7716"/>
                  </a:cubicBezTo>
                  <a:lnTo>
                    <a:pt x="2544" y="7903"/>
                  </a:lnTo>
                  <a:cubicBezTo>
                    <a:pt x="2455" y="7987"/>
                    <a:pt x="2340" y="8029"/>
                    <a:pt x="2226" y="8029"/>
                  </a:cubicBezTo>
                  <a:cubicBezTo>
                    <a:pt x="2112" y="8029"/>
                    <a:pt x="1997" y="7987"/>
                    <a:pt x="1907" y="7903"/>
                  </a:cubicBezTo>
                  <a:lnTo>
                    <a:pt x="1714" y="7716"/>
                  </a:lnTo>
                  <a:cubicBezTo>
                    <a:pt x="1746" y="7653"/>
                    <a:pt x="1763" y="7586"/>
                    <a:pt x="1763" y="7512"/>
                  </a:cubicBezTo>
                  <a:lnTo>
                    <a:pt x="1763" y="7290"/>
                  </a:lnTo>
                  <a:cubicBezTo>
                    <a:pt x="1913" y="7336"/>
                    <a:pt x="2068" y="7359"/>
                    <a:pt x="2225" y="7359"/>
                  </a:cubicBezTo>
                  <a:cubicBezTo>
                    <a:pt x="2381" y="7359"/>
                    <a:pt x="2537" y="7336"/>
                    <a:pt x="2689" y="7290"/>
                  </a:cubicBezTo>
                  <a:close/>
                  <a:moveTo>
                    <a:pt x="5838" y="6953"/>
                  </a:moveTo>
                  <a:lnTo>
                    <a:pt x="6826" y="7628"/>
                  </a:lnTo>
                  <a:lnTo>
                    <a:pt x="6302" y="8152"/>
                  </a:lnTo>
                  <a:cubicBezTo>
                    <a:pt x="6300" y="8155"/>
                    <a:pt x="6297" y="8157"/>
                    <a:pt x="6295" y="8157"/>
                  </a:cubicBezTo>
                  <a:cubicBezTo>
                    <a:pt x="6294" y="8157"/>
                    <a:pt x="6292" y="8157"/>
                    <a:pt x="6291" y="8156"/>
                  </a:cubicBezTo>
                  <a:cubicBezTo>
                    <a:pt x="6284" y="8156"/>
                    <a:pt x="6281" y="8156"/>
                    <a:pt x="6281" y="8149"/>
                  </a:cubicBezTo>
                  <a:lnTo>
                    <a:pt x="5630" y="7174"/>
                  </a:lnTo>
                  <a:lnTo>
                    <a:pt x="5838" y="6953"/>
                  </a:lnTo>
                  <a:close/>
                  <a:moveTo>
                    <a:pt x="8466" y="6956"/>
                  </a:moveTo>
                  <a:lnTo>
                    <a:pt x="8677" y="7174"/>
                  </a:lnTo>
                  <a:lnTo>
                    <a:pt x="8026" y="8152"/>
                  </a:lnTo>
                  <a:cubicBezTo>
                    <a:pt x="8023" y="8156"/>
                    <a:pt x="8019" y="8156"/>
                    <a:pt x="8016" y="8159"/>
                  </a:cubicBezTo>
                  <a:cubicBezTo>
                    <a:pt x="8012" y="8159"/>
                    <a:pt x="8005" y="8156"/>
                    <a:pt x="8001" y="8152"/>
                  </a:cubicBezTo>
                  <a:lnTo>
                    <a:pt x="7481" y="7632"/>
                  </a:lnTo>
                  <a:lnTo>
                    <a:pt x="8466" y="6956"/>
                  </a:lnTo>
                  <a:close/>
                  <a:moveTo>
                    <a:pt x="6481" y="0"/>
                  </a:moveTo>
                  <a:cubicBezTo>
                    <a:pt x="5377" y="4"/>
                    <a:pt x="4479" y="897"/>
                    <a:pt x="4479" y="2002"/>
                  </a:cubicBezTo>
                  <a:lnTo>
                    <a:pt x="4479" y="2449"/>
                  </a:lnTo>
                  <a:cubicBezTo>
                    <a:pt x="4479" y="2801"/>
                    <a:pt x="4557" y="3149"/>
                    <a:pt x="4705" y="3466"/>
                  </a:cubicBezTo>
                  <a:lnTo>
                    <a:pt x="4705" y="3941"/>
                  </a:lnTo>
                  <a:cubicBezTo>
                    <a:pt x="4701" y="4690"/>
                    <a:pt x="5028" y="5404"/>
                    <a:pt x="5598" y="5894"/>
                  </a:cubicBezTo>
                  <a:lnTo>
                    <a:pt x="5598" y="6597"/>
                  </a:lnTo>
                  <a:lnTo>
                    <a:pt x="5208" y="7005"/>
                  </a:lnTo>
                  <a:cubicBezTo>
                    <a:pt x="5169" y="7048"/>
                    <a:pt x="5148" y="7107"/>
                    <a:pt x="5151" y="7167"/>
                  </a:cubicBezTo>
                  <a:lnTo>
                    <a:pt x="3864" y="7635"/>
                  </a:lnTo>
                  <a:cubicBezTo>
                    <a:pt x="3772" y="7667"/>
                    <a:pt x="3684" y="7713"/>
                    <a:pt x="3603" y="7769"/>
                  </a:cubicBezTo>
                  <a:lnTo>
                    <a:pt x="3403" y="7670"/>
                  </a:lnTo>
                  <a:cubicBezTo>
                    <a:pt x="4004" y="7406"/>
                    <a:pt x="4194" y="7037"/>
                    <a:pt x="4205" y="7019"/>
                  </a:cubicBezTo>
                  <a:cubicBezTo>
                    <a:pt x="4233" y="6960"/>
                    <a:pt x="4233" y="6893"/>
                    <a:pt x="4205" y="6833"/>
                  </a:cubicBezTo>
                  <a:cubicBezTo>
                    <a:pt x="4054" y="6530"/>
                    <a:pt x="4036" y="5978"/>
                    <a:pt x="4022" y="5535"/>
                  </a:cubicBezTo>
                  <a:cubicBezTo>
                    <a:pt x="4015" y="5383"/>
                    <a:pt x="4011" y="5246"/>
                    <a:pt x="4001" y="5119"/>
                  </a:cubicBezTo>
                  <a:cubicBezTo>
                    <a:pt x="3931" y="4117"/>
                    <a:pt x="3167" y="3360"/>
                    <a:pt x="2228" y="3360"/>
                  </a:cubicBezTo>
                  <a:cubicBezTo>
                    <a:pt x="1285" y="3360"/>
                    <a:pt x="521" y="4117"/>
                    <a:pt x="451" y="5119"/>
                  </a:cubicBezTo>
                  <a:cubicBezTo>
                    <a:pt x="440" y="5246"/>
                    <a:pt x="437" y="5383"/>
                    <a:pt x="433" y="5535"/>
                  </a:cubicBezTo>
                  <a:cubicBezTo>
                    <a:pt x="416" y="5978"/>
                    <a:pt x="398" y="6530"/>
                    <a:pt x="247" y="6833"/>
                  </a:cubicBezTo>
                  <a:cubicBezTo>
                    <a:pt x="219" y="6893"/>
                    <a:pt x="219" y="6960"/>
                    <a:pt x="247" y="7019"/>
                  </a:cubicBezTo>
                  <a:cubicBezTo>
                    <a:pt x="257" y="7037"/>
                    <a:pt x="447" y="7406"/>
                    <a:pt x="1049" y="7670"/>
                  </a:cubicBezTo>
                  <a:lnTo>
                    <a:pt x="489" y="7948"/>
                  </a:lnTo>
                  <a:cubicBezTo>
                    <a:pt x="190" y="8100"/>
                    <a:pt x="0" y="8402"/>
                    <a:pt x="0" y="8736"/>
                  </a:cubicBezTo>
                  <a:lnTo>
                    <a:pt x="0" y="10285"/>
                  </a:lnTo>
                  <a:cubicBezTo>
                    <a:pt x="4" y="10401"/>
                    <a:pt x="95" y="10492"/>
                    <a:pt x="212" y="10492"/>
                  </a:cubicBezTo>
                  <a:cubicBezTo>
                    <a:pt x="328" y="10492"/>
                    <a:pt x="419" y="10401"/>
                    <a:pt x="419" y="10285"/>
                  </a:cubicBezTo>
                  <a:lnTo>
                    <a:pt x="419" y="8736"/>
                  </a:lnTo>
                  <a:cubicBezTo>
                    <a:pt x="419" y="8564"/>
                    <a:pt x="518" y="8402"/>
                    <a:pt x="676" y="8325"/>
                  </a:cubicBezTo>
                  <a:lnTo>
                    <a:pt x="1376" y="7973"/>
                  </a:lnTo>
                  <a:lnTo>
                    <a:pt x="1619" y="8205"/>
                  </a:lnTo>
                  <a:cubicBezTo>
                    <a:pt x="1790" y="8367"/>
                    <a:pt x="2009" y="8448"/>
                    <a:pt x="2227" y="8448"/>
                  </a:cubicBezTo>
                  <a:cubicBezTo>
                    <a:pt x="2446" y="8448"/>
                    <a:pt x="2664" y="8367"/>
                    <a:pt x="2833" y="8205"/>
                  </a:cubicBezTo>
                  <a:lnTo>
                    <a:pt x="3076" y="7973"/>
                  </a:lnTo>
                  <a:lnTo>
                    <a:pt x="3304" y="8086"/>
                  </a:lnTo>
                  <a:cubicBezTo>
                    <a:pt x="3195" y="8261"/>
                    <a:pt x="3135" y="8466"/>
                    <a:pt x="3135" y="8670"/>
                  </a:cubicBezTo>
                  <a:lnTo>
                    <a:pt x="3135" y="10281"/>
                  </a:lnTo>
                  <a:cubicBezTo>
                    <a:pt x="3135" y="10397"/>
                    <a:pt x="3230" y="10492"/>
                    <a:pt x="3346" y="10492"/>
                  </a:cubicBezTo>
                  <a:cubicBezTo>
                    <a:pt x="3463" y="10492"/>
                    <a:pt x="3554" y="10397"/>
                    <a:pt x="3554" y="10281"/>
                  </a:cubicBezTo>
                  <a:lnTo>
                    <a:pt x="3554" y="8670"/>
                  </a:lnTo>
                  <a:cubicBezTo>
                    <a:pt x="3554" y="8381"/>
                    <a:pt x="3737" y="8124"/>
                    <a:pt x="4008" y="8026"/>
                  </a:cubicBezTo>
                  <a:lnTo>
                    <a:pt x="5366" y="7537"/>
                  </a:lnTo>
                  <a:lnTo>
                    <a:pt x="5929" y="8385"/>
                  </a:lnTo>
                  <a:cubicBezTo>
                    <a:pt x="6003" y="8490"/>
                    <a:pt x="6119" y="8561"/>
                    <a:pt x="6249" y="8575"/>
                  </a:cubicBezTo>
                  <a:lnTo>
                    <a:pt x="6291" y="8575"/>
                  </a:lnTo>
                  <a:cubicBezTo>
                    <a:pt x="6408" y="8575"/>
                    <a:pt x="6517" y="8529"/>
                    <a:pt x="6601" y="8448"/>
                  </a:cubicBezTo>
                  <a:lnTo>
                    <a:pt x="6946" y="8103"/>
                  </a:lnTo>
                  <a:lnTo>
                    <a:pt x="6946" y="10281"/>
                  </a:lnTo>
                  <a:cubicBezTo>
                    <a:pt x="6946" y="10397"/>
                    <a:pt x="7037" y="10492"/>
                    <a:pt x="7153" y="10492"/>
                  </a:cubicBezTo>
                  <a:cubicBezTo>
                    <a:pt x="7270" y="10492"/>
                    <a:pt x="7365" y="10397"/>
                    <a:pt x="7365" y="10281"/>
                  </a:cubicBezTo>
                  <a:lnTo>
                    <a:pt x="7365" y="8103"/>
                  </a:lnTo>
                  <a:lnTo>
                    <a:pt x="7709" y="8448"/>
                  </a:lnTo>
                  <a:cubicBezTo>
                    <a:pt x="7790" y="8529"/>
                    <a:pt x="7899" y="8575"/>
                    <a:pt x="8016" y="8575"/>
                  </a:cubicBezTo>
                  <a:lnTo>
                    <a:pt x="8061" y="8575"/>
                  </a:lnTo>
                  <a:cubicBezTo>
                    <a:pt x="8188" y="8561"/>
                    <a:pt x="8308" y="8490"/>
                    <a:pt x="8378" y="8385"/>
                  </a:cubicBezTo>
                  <a:lnTo>
                    <a:pt x="8937" y="7537"/>
                  </a:lnTo>
                  <a:lnTo>
                    <a:pt x="10295" y="8029"/>
                  </a:lnTo>
                  <a:cubicBezTo>
                    <a:pt x="10566" y="8128"/>
                    <a:pt x="10746" y="8385"/>
                    <a:pt x="10749" y="8673"/>
                  </a:cubicBezTo>
                  <a:lnTo>
                    <a:pt x="10749" y="10285"/>
                  </a:lnTo>
                  <a:cubicBezTo>
                    <a:pt x="10749" y="10401"/>
                    <a:pt x="10841" y="10496"/>
                    <a:pt x="10957" y="10496"/>
                  </a:cubicBezTo>
                  <a:cubicBezTo>
                    <a:pt x="11073" y="10496"/>
                    <a:pt x="11168" y="10401"/>
                    <a:pt x="11168" y="10285"/>
                  </a:cubicBezTo>
                  <a:lnTo>
                    <a:pt x="11168" y="8673"/>
                  </a:lnTo>
                  <a:cubicBezTo>
                    <a:pt x="11168" y="8388"/>
                    <a:pt x="11055" y="8114"/>
                    <a:pt x="10858" y="7906"/>
                  </a:cubicBezTo>
                  <a:lnTo>
                    <a:pt x="10911" y="7892"/>
                  </a:lnTo>
                  <a:cubicBezTo>
                    <a:pt x="10978" y="7874"/>
                    <a:pt x="11041" y="7850"/>
                    <a:pt x="11105" y="7822"/>
                  </a:cubicBezTo>
                  <a:lnTo>
                    <a:pt x="11640" y="8356"/>
                  </a:lnTo>
                  <a:lnTo>
                    <a:pt x="11640" y="10285"/>
                  </a:lnTo>
                  <a:cubicBezTo>
                    <a:pt x="11640" y="10401"/>
                    <a:pt x="11735" y="10492"/>
                    <a:pt x="11851" y="10492"/>
                  </a:cubicBezTo>
                  <a:cubicBezTo>
                    <a:pt x="11963" y="10492"/>
                    <a:pt x="12058" y="10401"/>
                    <a:pt x="12058" y="10285"/>
                  </a:cubicBezTo>
                  <a:lnTo>
                    <a:pt x="12058" y="8356"/>
                  </a:lnTo>
                  <a:lnTo>
                    <a:pt x="12590" y="7825"/>
                  </a:lnTo>
                  <a:cubicBezTo>
                    <a:pt x="12618" y="7839"/>
                    <a:pt x="12646" y="7853"/>
                    <a:pt x="12678" y="7860"/>
                  </a:cubicBezTo>
                  <a:lnTo>
                    <a:pt x="13543" y="8110"/>
                  </a:lnTo>
                  <a:cubicBezTo>
                    <a:pt x="13740" y="8166"/>
                    <a:pt x="13877" y="8346"/>
                    <a:pt x="13877" y="8553"/>
                  </a:cubicBezTo>
                  <a:lnTo>
                    <a:pt x="13877" y="10285"/>
                  </a:lnTo>
                  <a:cubicBezTo>
                    <a:pt x="13877" y="10401"/>
                    <a:pt x="13972" y="10496"/>
                    <a:pt x="14085" y="10496"/>
                  </a:cubicBezTo>
                  <a:cubicBezTo>
                    <a:pt x="14201" y="10496"/>
                    <a:pt x="14296" y="10401"/>
                    <a:pt x="14296" y="10285"/>
                  </a:cubicBezTo>
                  <a:lnTo>
                    <a:pt x="14296" y="8553"/>
                  </a:lnTo>
                  <a:cubicBezTo>
                    <a:pt x="14296" y="8159"/>
                    <a:pt x="14036" y="7815"/>
                    <a:pt x="13656" y="7706"/>
                  </a:cubicBezTo>
                  <a:lnTo>
                    <a:pt x="12794" y="7459"/>
                  </a:lnTo>
                  <a:cubicBezTo>
                    <a:pt x="12755" y="7449"/>
                    <a:pt x="12730" y="7414"/>
                    <a:pt x="12730" y="7375"/>
                  </a:cubicBezTo>
                  <a:lnTo>
                    <a:pt x="12730" y="7086"/>
                  </a:lnTo>
                  <a:cubicBezTo>
                    <a:pt x="12801" y="7037"/>
                    <a:pt x="12868" y="6981"/>
                    <a:pt x="12927" y="6921"/>
                  </a:cubicBezTo>
                  <a:cubicBezTo>
                    <a:pt x="13230" y="6632"/>
                    <a:pt x="13402" y="6228"/>
                    <a:pt x="13399" y="5809"/>
                  </a:cubicBezTo>
                  <a:lnTo>
                    <a:pt x="13399" y="5411"/>
                  </a:lnTo>
                  <a:lnTo>
                    <a:pt x="13483" y="5243"/>
                  </a:lnTo>
                  <a:cubicBezTo>
                    <a:pt x="13575" y="5060"/>
                    <a:pt x="13624" y="4856"/>
                    <a:pt x="13624" y="4648"/>
                  </a:cubicBezTo>
                  <a:lnTo>
                    <a:pt x="13624" y="3571"/>
                  </a:lnTo>
                  <a:cubicBezTo>
                    <a:pt x="13624" y="3455"/>
                    <a:pt x="13529" y="3360"/>
                    <a:pt x="13416" y="3360"/>
                  </a:cubicBezTo>
                  <a:lnTo>
                    <a:pt x="11400" y="3360"/>
                  </a:lnTo>
                  <a:cubicBezTo>
                    <a:pt x="10665" y="3360"/>
                    <a:pt x="10070" y="3955"/>
                    <a:pt x="10070" y="4690"/>
                  </a:cubicBezTo>
                  <a:lnTo>
                    <a:pt x="10070" y="4701"/>
                  </a:lnTo>
                  <a:cubicBezTo>
                    <a:pt x="10070" y="4873"/>
                    <a:pt x="10113" y="5042"/>
                    <a:pt x="10186" y="5197"/>
                  </a:cubicBezTo>
                  <a:lnTo>
                    <a:pt x="10295" y="5411"/>
                  </a:lnTo>
                  <a:lnTo>
                    <a:pt x="10295" y="5753"/>
                  </a:lnTo>
                  <a:cubicBezTo>
                    <a:pt x="10295" y="6274"/>
                    <a:pt x="10545" y="6763"/>
                    <a:pt x="10968" y="7072"/>
                  </a:cubicBezTo>
                  <a:lnTo>
                    <a:pt x="10968" y="7375"/>
                  </a:lnTo>
                  <a:cubicBezTo>
                    <a:pt x="10968" y="7421"/>
                    <a:pt x="10968" y="7442"/>
                    <a:pt x="10795" y="7491"/>
                  </a:cubicBezTo>
                  <a:lnTo>
                    <a:pt x="10373" y="7611"/>
                  </a:lnTo>
                  <a:lnTo>
                    <a:pt x="9152" y="7167"/>
                  </a:lnTo>
                  <a:cubicBezTo>
                    <a:pt x="9156" y="7107"/>
                    <a:pt x="9134" y="7048"/>
                    <a:pt x="9096" y="7005"/>
                  </a:cubicBezTo>
                  <a:lnTo>
                    <a:pt x="8705" y="6597"/>
                  </a:lnTo>
                  <a:lnTo>
                    <a:pt x="8705" y="5908"/>
                  </a:lnTo>
                  <a:cubicBezTo>
                    <a:pt x="8747" y="5872"/>
                    <a:pt x="8786" y="5837"/>
                    <a:pt x="8825" y="5802"/>
                  </a:cubicBezTo>
                  <a:cubicBezTo>
                    <a:pt x="9317" y="5338"/>
                    <a:pt x="9599" y="4694"/>
                    <a:pt x="9602" y="4018"/>
                  </a:cubicBezTo>
                  <a:lnTo>
                    <a:pt x="9602" y="3466"/>
                  </a:lnTo>
                  <a:cubicBezTo>
                    <a:pt x="9747" y="3149"/>
                    <a:pt x="9824" y="2801"/>
                    <a:pt x="9824" y="2449"/>
                  </a:cubicBezTo>
                  <a:lnTo>
                    <a:pt x="9824" y="211"/>
                  </a:lnTo>
                  <a:cubicBezTo>
                    <a:pt x="9824" y="95"/>
                    <a:pt x="9729" y="0"/>
                    <a:pt x="9616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453;p86">
              <a:extLst>
                <a:ext uri="{FF2B5EF4-FFF2-40B4-BE49-F238E27FC236}">
                  <a16:creationId xmlns:a16="http://schemas.microsoft.com/office/drawing/2014/main" id="{F8882A3F-93D8-D2D6-A034-FFFFC4F7CA98}"/>
                </a:ext>
              </a:extLst>
            </p:cNvPr>
            <p:cNvSpPr/>
            <p:nvPr/>
          </p:nvSpPr>
          <p:spPr>
            <a:xfrm>
              <a:off x="1655749" y="3615643"/>
              <a:ext cx="10906" cy="45913"/>
            </a:xfrm>
            <a:custGeom>
              <a:avLst/>
              <a:gdLst/>
              <a:ahLst/>
              <a:cxnLst/>
              <a:rect l="l" t="t" r="r" b="b"/>
              <a:pathLst>
                <a:path w="419" h="1764" extrusionOk="0">
                  <a:moveTo>
                    <a:pt x="211" y="1"/>
                  </a:moveTo>
                  <a:cubicBezTo>
                    <a:pt x="95" y="1"/>
                    <a:pt x="0" y="96"/>
                    <a:pt x="0" y="209"/>
                  </a:cubicBezTo>
                  <a:lnTo>
                    <a:pt x="0" y="1553"/>
                  </a:lnTo>
                  <a:cubicBezTo>
                    <a:pt x="0" y="1669"/>
                    <a:pt x="95" y="1764"/>
                    <a:pt x="211" y="1764"/>
                  </a:cubicBezTo>
                  <a:cubicBezTo>
                    <a:pt x="327" y="1764"/>
                    <a:pt x="419" y="1669"/>
                    <a:pt x="419" y="1553"/>
                  </a:cubicBezTo>
                  <a:lnTo>
                    <a:pt x="419" y="212"/>
                  </a:lnTo>
                  <a:cubicBezTo>
                    <a:pt x="419" y="96"/>
                    <a:pt x="327" y="1"/>
                    <a:pt x="21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454;p86">
              <a:extLst>
                <a:ext uri="{FF2B5EF4-FFF2-40B4-BE49-F238E27FC236}">
                  <a16:creationId xmlns:a16="http://schemas.microsoft.com/office/drawing/2014/main" id="{631E573E-F9FF-DBBF-F71F-C716D768A6BE}"/>
                </a:ext>
              </a:extLst>
            </p:cNvPr>
            <p:cNvSpPr/>
            <p:nvPr/>
          </p:nvSpPr>
          <p:spPr>
            <a:xfrm>
              <a:off x="1457836" y="3437927"/>
              <a:ext cx="94714" cy="31415"/>
            </a:xfrm>
            <a:custGeom>
              <a:avLst/>
              <a:gdLst/>
              <a:ahLst/>
              <a:cxnLst/>
              <a:rect l="l" t="t" r="r" b="b"/>
              <a:pathLst>
                <a:path w="3639" h="1207" extrusionOk="0">
                  <a:moveTo>
                    <a:pt x="1444" y="1"/>
                  </a:moveTo>
                  <a:cubicBezTo>
                    <a:pt x="1013" y="1"/>
                    <a:pt x="623" y="46"/>
                    <a:pt x="370" y="84"/>
                  </a:cubicBezTo>
                  <a:cubicBezTo>
                    <a:pt x="159" y="116"/>
                    <a:pt x="1" y="299"/>
                    <a:pt x="4" y="513"/>
                  </a:cubicBezTo>
                  <a:lnTo>
                    <a:pt x="4" y="995"/>
                  </a:lnTo>
                  <a:cubicBezTo>
                    <a:pt x="4" y="1111"/>
                    <a:pt x="96" y="1206"/>
                    <a:pt x="212" y="1206"/>
                  </a:cubicBezTo>
                  <a:cubicBezTo>
                    <a:pt x="328" y="1206"/>
                    <a:pt x="423" y="1111"/>
                    <a:pt x="423" y="995"/>
                  </a:cubicBezTo>
                  <a:lnTo>
                    <a:pt x="423" y="513"/>
                  </a:lnTo>
                  <a:lnTo>
                    <a:pt x="419" y="513"/>
                  </a:lnTo>
                  <a:cubicBezTo>
                    <a:pt x="419" y="506"/>
                    <a:pt x="423" y="499"/>
                    <a:pt x="430" y="499"/>
                  </a:cubicBezTo>
                  <a:cubicBezTo>
                    <a:pt x="760" y="448"/>
                    <a:pt x="1092" y="422"/>
                    <a:pt x="1425" y="422"/>
                  </a:cubicBezTo>
                  <a:cubicBezTo>
                    <a:pt x="1546" y="422"/>
                    <a:pt x="1667" y="426"/>
                    <a:pt x="1788" y="432"/>
                  </a:cubicBezTo>
                  <a:cubicBezTo>
                    <a:pt x="2442" y="475"/>
                    <a:pt x="2914" y="640"/>
                    <a:pt x="3195" y="918"/>
                  </a:cubicBezTo>
                  <a:cubicBezTo>
                    <a:pt x="3241" y="962"/>
                    <a:pt x="3291" y="980"/>
                    <a:pt x="3339" y="980"/>
                  </a:cubicBezTo>
                  <a:cubicBezTo>
                    <a:pt x="3500" y="980"/>
                    <a:pt x="3638" y="774"/>
                    <a:pt x="3495" y="622"/>
                  </a:cubicBezTo>
                  <a:cubicBezTo>
                    <a:pt x="2999" y="127"/>
                    <a:pt x="2165" y="1"/>
                    <a:pt x="144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455;p86">
              <a:extLst>
                <a:ext uri="{FF2B5EF4-FFF2-40B4-BE49-F238E27FC236}">
                  <a16:creationId xmlns:a16="http://schemas.microsoft.com/office/drawing/2014/main" id="{AE678F06-CFCA-5E16-F5CD-CEA7BCA5992D}"/>
                </a:ext>
              </a:extLst>
            </p:cNvPr>
            <p:cNvSpPr/>
            <p:nvPr/>
          </p:nvSpPr>
          <p:spPr>
            <a:xfrm>
              <a:off x="1434489" y="3627277"/>
              <a:ext cx="10932" cy="34278"/>
            </a:xfrm>
            <a:custGeom>
              <a:avLst/>
              <a:gdLst/>
              <a:ahLst/>
              <a:cxnLst/>
              <a:rect l="l" t="t" r="r" b="b"/>
              <a:pathLst>
                <a:path w="420" h="1317" extrusionOk="0">
                  <a:moveTo>
                    <a:pt x="212" y="1"/>
                  </a:moveTo>
                  <a:cubicBezTo>
                    <a:pt x="95" y="1"/>
                    <a:pt x="0" y="96"/>
                    <a:pt x="0" y="212"/>
                  </a:cubicBezTo>
                  <a:lnTo>
                    <a:pt x="0" y="1106"/>
                  </a:lnTo>
                  <a:cubicBezTo>
                    <a:pt x="0" y="1222"/>
                    <a:pt x="95" y="1317"/>
                    <a:pt x="212" y="1317"/>
                  </a:cubicBezTo>
                  <a:cubicBezTo>
                    <a:pt x="324" y="1317"/>
                    <a:pt x="419" y="1222"/>
                    <a:pt x="419" y="1106"/>
                  </a:cubicBezTo>
                  <a:lnTo>
                    <a:pt x="419" y="212"/>
                  </a:lnTo>
                  <a:cubicBezTo>
                    <a:pt x="419" y="96"/>
                    <a:pt x="324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456;p86">
              <a:extLst>
                <a:ext uri="{FF2B5EF4-FFF2-40B4-BE49-F238E27FC236}">
                  <a16:creationId xmlns:a16="http://schemas.microsoft.com/office/drawing/2014/main" id="{B359A29C-3541-E809-8EC1-9B7562D333BA}"/>
                </a:ext>
              </a:extLst>
            </p:cNvPr>
            <p:cNvSpPr/>
            <p:nvPr/>
          </p:nvSpPr>
          <p:spPr>
            <a:xfrm>
              <a:off x="1562701" y="3627277"/>
              <a:ext cx="10932" cy="34278"/>
            </a:xfrm>
            <a:custGeom>
              <a:avLst/>
              <a:gdLst/>
              <a:ahLst/>
              <a:cxnLst/>
              <a:rect l="l" t="t" r="r" b="b"/>
              <a:pathLst>
                <a:path w="420" h="1317" extrusionOk="0">
                  <a:moveTo>
                    <a:pt x="208" y="1"/>
                  </a:moveTo>
                  <a:cubicBezTo>
                    <a:pt x="95" y="1"/>
                    <a:pt x="0" y="96"/>
                    <a:pt x="0" y="212"/>
                  </a:cubicBezTo>
                  <a:lnTo>
                    <a:pt x="0" y="1106"/>
                  </a:lnTo>
                  <a:cubicBezTo>
                    <a:pt x="0" y="1222"/>
                    <a:pt x="95" y="1317"/>
                    <a:pt x="208" y="1317"/>
                  </a:cubicBezTo>
                  <a:cubicBezTo>
                    <a:pt x="324" y="1317"/>
                    <a:pt x="419" y="1222"/>
                    <a:pt x="419" y="1106"/>
                  </a:cubicBezTo>
                  <a:lnTo>
                    <a:pt x="419" y="212"/>
                  </a:lnTo>
                  <a:cubicBezTo>
                    <a:pt x="419" y="96"/>
                    <a:pt x="324" y="1"/>
                    <a:pt x="208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3D34C409-F839-4ECA-3344-25617DFF6331}"/>
              </a:ext>
            </a:extLst>
          </p:cNvPr>
          <p:cNvSpPr txBox="1"/>
          <p:nvPr/>
        </p:nvSpPr>
        <p:spPr>
          <a:xfrm>
            <a:off x="2021605" y="3794433"/>
            <a:ext cx="1105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Team members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845637C-64BD-B2A9-9AFB-B0729144C9FA}"/>
              </a:ext>
            </a:extLst>
          </p:cNvPr>
          <p:cNvCxnSpPr>
            <a:endCxn id="48" idx="1"/>
          </p:cNvCxnSpPr>
          <p:nvPr/>
        </p:nvCxnSpPr>
        <p:spPr>
          <a:xfrm flipV="1">
            <a:off x="2784546" y="4141216"/>
            <a:ext cx="892222" cy="201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A0F95C28-825F-888B-2819-B34457846BDF}"/>
              </a:ext>
            </a:extLst>
          </p:cNvPr>
          <p:cNvSpPr txBox="1"/>
          <p:nvPr/>
        </p:nvSpPr>
        <p:spPr>
          <a:xfrm>
            <a:off x="2711510" y="4192654"/>
            <a:ext cx="729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Design and fine tune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01B75B7-63AE-6136-6F5D-C366AD4ED850}"/>
              </a:ext>
            </a:extLst>
          </p:cNvPr>
          <p:cNvSpPr txBox="1"/>
          <p:nvPr/>
        </p:nvSpPr>
        <p:spPr>
          <a:xfrm>
            <a:off x="7014393" y="3578989"/>
            <a:ext cx="1105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Supervisor </a:t>
            </a:r>
          </a:p>
        </p:txBody>
      </p:sp>
      <p:grpSp>
        <p:nvGrpSpPr>
          <p:cNvPr id="210" name="Google Shape;19497;p92">
            <a:extLst>
              <a:ext uri="{FF2B5EF4-FFF2-40B4-BE49-F238E27FC236}">
                <a16:creationId xmlns:a16="http://schemas.microsoft.com/office/drawing/2014/main" id="{7F0C3F39-7250-C783-B670-5E81F43BD651}"/>
              </a:ext>
            </a:extLst>
          </p:cNvPr>
          <p:cNvGrpSpPr/>
          <p:nvPr/>
        </p:nvGrpSpPr>
        <p:grpSpPr>
          <a:xfrm>
            <a:off x="7268648" y="3794433"/>
            <a:ext cx="156436" cy="182643"/>
            <a:chOff x="6363843" y="3207034"/>
            <a:chExt cx="156436" cy="182643"/>
          </a:xfrm>
        </p:grpSpPr>
        <p:sp>
          <p:nvSpPr>
            <p:cNvPr id="223" name="Google Shape;19510;p92">
              <a:extLst>
                <a:ext uri="{FF2B5EF4-FFF2-40B4-BE49-F238E27FC236}">
                  <a16:creationId xmlns:a16="http://schemas.microsoft.com/office/drawing/2014/main" id="{E8F71061-8DAB-061A-184F-D4E1FAFC9541}"/>
                </a:ext>
              </a:extLst>
            </p:cNvPr>
            <p:cNvSpPr/>
            <p:nvPr/>
          </p:nvSpPr>
          <p:spPr>
            <a:xfrm>
              <a:off x="6363843" y="3287176"/>
              <a:ext cx="156436" cy="102501"/>
            </a:xfrm>
            <a:custGeom>
              <a:avLst/>
              <a:gdLst/>
              <a:ahLst/>
              <a:cxnLst/>
              <a:rect l="l" t="t" r="r" b="b"/>
              <a:pathLst>
                <a:path w="4835" h="3168" extrusionOk="0">
                  <a:moveTo>
                    <a:pt x="2406" y="0"/>
                  </a:moveTo>
                  <a:cubicBezTo>
                    <a:pt x="1072" y="0"/>
                    <a:pt x="0" y="1096"/>
                    <a:pt x="0" y="2429"/>
                  </a:cubicBezTo>
                  <a:lnTo>
                    <a:pt x="0" y="2834"/>
                  </a:lnTo>
                  <a:cubicBezTo>
                    <a:pt x="0" y="3025"/>
                    <a:pt x="143" y="3168"/>
                    <a:pt x="334" y="3168"/>
                  </a:cubicBezTo>
                  <a:lnTo>
                    <a:pt x="4501" y="3168"/>
                  </a:lnTo>
                  <a:cubicBezTo>
                    <a:pt x="4668" y="3168"/>
                    <a:pt x="4835" y="3025"/>
                    <a:pt x="4835" y="2834"/>
                  </a:cubicBezTo>
                  <a:lnTo>
                    <a:pt x="4835" y="2429"/>
                  </a:lnTo>
                  <a:cubicBezTo>
                    <a:pt x="4835" y="1096"/>
                    <a:pt x="3763" y="0"/>
                    <a:pt x="2406" y="0"/>
                  </a:cubicBezTo>
                  <a:close/>
                </a:path>
              </a:pathLst>
            </a:custGeom>
            <a:solidFill>
              <a:srgbClr val="DB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9511;p92">
              <a:extLst>
                <a:ext uri="{FF2B5EF4-FFF2-40B4-BE49-F238E27FC236}">
                  <a16:creationId xmlns:a16="http://schemas.microsoft.com/office/drawing/2014/main" id="{D03877AE-214C-BEA8-09E3-A9D29C3655D9}"/>
                </a:ext>
              </a:extLst>
            </p:cNvPr>
            <p:cNvSpPr/>
            <p:nvPr/>
          </p:nvSpPr>
          <p:spPr>
            <a:xfrm>
              <a:off x="6441656" y="3287176"/>
              <a:ext cx="78623" cy="102501"/>
            </a:xfrm>
            <a:custGeom>
              <a:avLst/>
              <a:gdLst/>
              <a:ahLst/>
              <a:cxnLst/>
              <a:rect l="l" t="t" r="r" b="b"/>
              <a:pathLst>
                <a:path w="2430" h="3168" extrusionOk="0">
                  <a:moveTo>
                    <a:pt x="1" y="0"/>
                  </a:moveTo>
                  <a:lnTo>
                    <a:pt x="1" y="3144"/>
                  </a:lnTo>
                  <a:lnTo>
                    <a:pt x="2096" y="3144"/>
                  </a:lnTo>
                  <a:lnTo>
                    <a:pt x="2096" y="3168"/>
                  </a:lnTo>
                  <a:cubicBezTo>
                    <a:pt x="2263" y="3168"/>
                    <a:pt x="2430" y="3025"/>
                    <a:pt x="2430" y="2834"/>
                  </a:cubicBezTo>
                  <a:lnTo>
                    <a:pt x="2430" y="2429"/>
                  </a:lnTo>
                  <a:cubicBezTo>
                    <a:pt x="2430" y="1096"/>
                    <a:pt x="1358" y="0"/>
                    <a:pt x="1" y="0"/>
                  </a:cubicBezTo>
                  <a:close/>
                </a:path>
              </a:pathLst>
            </a:custGeom>
            <a:solidFill>
              <a:srgbClr val="CE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9512;p92">
              <a:extLst>
                <a:ext uri="{FF2B5EF4-FFF2-40B4-BE49-F238E27FC236}">
                  <a16:creationId xmlns:a16="http://schemas.microsoft.com/office/drawing/2014/main" id="{DDA7627B-BF55-6868-37B2-3CF6A6E89F79}"/>
                </a:ext>
              </a:extLst>
            </p:cNvPr>
            <p:cNvSpPr/>
            <p:nvPr/>
          </p:nvSpPr>
          <p:spPr>
            <a:xfrm>
              <a:off x="6390794" y="3207034"/>
              <a:ext cx="102533" cy="101756"/>
            </a:xfrm>
            <a:custGeom>
              <a:avLst/>
              <a:gdLst/>
              <a:ahLst/>
              <a:cxnLst/>
              <a:rect l="l" t="t" r="r" b="b"/>
              <a:pathLst>
                <a:path w="3169" h="3145" extrusionOk="0">
                  <a:moveTo>
                    <a:pt x="1573" y="1"/>
                  </a:moveTo>
                  <a:cubicBezTo>
                    <a:pt x="715" y="1"/>
                    <a:pt x="1" y="691"/>
                    <a:pt x="1" y="1572"/>
                  </a:cubicBezTo>
                  <a:cubicBezTo>
                    <a:pt x="1" y="2430"/>
                    <a:pt x="715" y="3144"/>
                    <a:pt x="1573" y="3144"/>
                  </a:cubicBezTo>
                  <a:cubicBezTo>
                    <a:pt x="2454" y="3144"/>
                    <a:pt x="3168" y="2430"/>
                    <a:pt x="3168" y="1572"/>
                  </a:cubicBezTo>
                  <a:cubicBezTo>
                    <a:pt x="3168" y="691"/>
                    <a:pt x="2454" y="1"/>
                    <a:pt x="1573" y="1"/>
                  </a:cubicBezTo>
                  <a:close/>
                </a:path>
              </a:pathLst>
            </a:custGeom>
            <a:solidFill>
              <a:srgbClr val="EE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9513;p92">
              <a:extLst>
                <a:ext uri="{FF2B5EF4-FFF2-40B4-BE49-F238E27FC236}">
                  <a16:creationId xmlns:a16="http://schemas.microsoft.com/office/drawing/2014/main" id="{086F985E-E048-79D0-6CE3-509D6C0D0EB8}"/>
                </a:ext>
              </a:extLst>
            </p:cNvPr>
            <p:cNvSpPr/>
            <p:nvPr/>
          </p:nvSpPr>
          <p:spPr>
            <a:xfrm>
              <a:off x="6441656" y="3207034"/>
              <a:ext cx="51671" cy="101756"/>
            </a:xfrm>
            <a:custGeom>
              <a:avLst/>
              <a:gdLst/>
              <a:ahLst/>
              <a:cxnLst/>
              <a:rect l="l" t="t" r="r" b="b"/>
              <a:pathLst>
                <a:path w="1597" h="3145" extrusionOk="0">
                  <a:moveTo>
                    <a:pt x="1" y="1"/>
                  </a:moveTo>
                  <a:lnTo>
                    <a:pt x="1" y="3144"/>
                  </a:lnTo>
                  <a:cubicBezTo>
                    <a:pt x="882" y="3144"/>
                    <a:pt x="1596" y="2430"/>
                    <a:pt x="1596" y="1572"/>
                  </a:cubicBezTo>
                  <a:cubicBezTo>
                    <a:pt x="1596" y="715"/>
                    <a:pt x="882" y="1"/>
                    <a:pt x="1" y="1"/>
                  </a:cubicBezTo>
                  <a:close/>
                </a:path>
              </a:pathLst>
            </a:custGeom>
            <a:solidFill>
              <a:srgbClr val="E5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E16F375E-D4C2-31E1-1B49-D41D54B0B57E}"/>
              </a:ext>
            </a:extLst>
          </p:cNvPr>
          <p:cNvCxnSpPr>
            <a:cxnSpLocks/>
            <a:endCxn id="50" idx="3"/>
          </p:cNvCxnSpPr>
          <p:nvPr/>
        </p:nvCxnSpPr>
        <p:spPr>
          <a:xfrm flipH="1" flipV="1">
            <a:off x="6400795" y="2652885"/>
            <a:ext cx="844555" cy="12433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2CD4677D-3B4F-BB39-0EB7-851FD165C1A2}"/>
              </a:ext>
            </a:extLst>
          </p:cNvPr>
          <p:cNvSpPr txBox="1"/>
          <p:nvPr/>
        </p:nvSpPr>
        <p:spPr>
          <a:xfrm>
            <a:off x="6423914" y="3488475"/>
            <a:ext cx="729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233" name="Google Shape;228;p41">
            <a:extLst>
              <a:ext uri="{FF2B5EF4-FFF2-40B4-BE49-F238E27FC236}">
                <a16:creationId xmlns:a16="http://schemas.microsoft.com/office/drawing/2014/main" id="{B500FB3A-785A-3327-EA44-C367AFB83F0E}"/>
              </a:ext>
            </a:extLst>
          </p:cNvPr>
          <p:cNvSpPr txBox="1">
            <a:spLocks/>
          </p:cNvSpPr>
          <p:nvPr/>
        </p:nvSpPr>
        <p:spPr>
          <a:xfrm>
            <a:off x="384404" y="467543"/>
            <a:ext cx="2152840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01532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E30483E-7365-61F3-71E9-DFBCC86E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>
            <a:extLst>
              <a:ext uri="{FF2B5EF4-FFF2-40B4-BE49-F238E27FC236}">
                <a16:creationId xmlns:a16="http://schemas.microsoft.com/office/drawing/2014/main" id="{085DFBCB-B1C8-D95E-F62F-39E347B5F54E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819860" y="42458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1">
            <a:extLst>
              <a:ext uri="{FF2B5EF4-FFF2-40B4-BE49-F238E27FC236}">
                <a16:creationId xmlns:a16="http://schemas.microsoft.com/office/drawing/2014/main" id="{B102E17F-A99D-B301-2DED-6BBA0BE0B572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3398901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1">
            <a:extLst>
              <a:ext uri="{FF2B5EF4-FFF2-40B4-BE49-F238E27FC236}">
                <a16:creationId xmlns:a16="http://schemas.microsoft.com/office/drawing/2014/main" id="{4406BEB1-4F12-42AB-E61B-EE34B857D1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488" y="20970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Introduction</a:t>
            </a:r>
            <a:r>
              <a:rPr lang="en"/>
              <a:t> </a:t>
            </a:r>
            <a:endParaRPr/>
          </a:p>
        </p:txBody>
      </p:sp>
      <p:sp>
        <p:nvSpPr>
          <p:cNvPr id="228" name="Google Shape;228;p41">
            <a:extLst>
              <a:ext uri="{FF2B5EF4-FFF2-40B4-BE49-F238E27FC236}">
                <a16:creationId xmlns:a16="http://schemas.microsoft.com/office/drawing/2014/main" id="{8052CE5E-BDFD-826A-CB37-A9E1982E28C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24894" y="2108584"/>
            <a:ext cx="267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Proposition</a:t>
            </a:r>
            <a:endParaRPr/>
          </a:p>
        </p:txBody>
      </p:sp>
      <p:sp>
        <p:nvSpPr>
          <p:cNvPr id="229" name="Google Shape;229;p41">
            <a:extLst>
              <a:ext uri="{FF2B5EF4-FFF2-40B4-BE49-F238E27FC236}">
                <a16:creationId xmlns:a16="http://schemas.microsoft.com/office/drawing/2014/main" id="{C045A3D8-549E-C558-323B-D4AAB8C33F6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44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Design</a:t>
            </a:r>
            <a:endParaRPr/>
          </a:p>
        </p:txBody>
      </p:sp>
      <p:sp>
        <p:nvSpPr>
          <p:cNvPr id="230" name="Google Shape;230;p41">
            <a:extLst>
              <a:ext uri="{FF2B5EF4-FFF2-40B4-BE49-F238E27FC236}">
                <a16:creationId xmlns:a16="http://schemas.microsoft.com/office/drawing/2014/main" id="{0D657EC1-CE12-6523-A377-E005D850264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30878" y="3761098"/>
            <a:ext cx="246877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Plan</a:t>
            </a:r>
            <a:endParaRPr/>
          </a:p>
        </p:txBody>
      </p:sp>
      <p:sp>
        <p:nvSpPr>
          <p:cNvPr id="231" name="Google Shape;231;p41">
            <a:extLst>
              <a:ext uri="{FF2B5EF4-FFF2-40B4-BE49-F238E27FC236}">
                <a16:creationId xmlns:a16="http://schemas.microsoft.com/office/drawing/2014/main" id="{AB5D262E-4672-0E42-9177-02849B81CD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876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2" name="Google Shape;232;p41">
            <a:extLst>
              <a:ext uri="{FF2B5EF4-FFF2-40B4-BE49-F238E27FC236}">
                <a16:creationId xmlns:a16="http://schemas.microsoft.com/office/drawing/2014/main" id="{2C9B64C1-F6C5-E3F5-3320-F103BF1C6409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39706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3" name="Google Shape;233;p41">
            <a:extLst>
              <a:ext uri="{FF2B5EF4-FFF2-40B4-BE49-F238E27FC236}">
                <a16:creationId xmlns:a16="http://schemas.microsoft.com/office/drawing/2014/main" id="{B36243B8-A265-B54E-D291-17216E4B4CF6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8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4" name="Google Shape;234;p41">
            <a:extLst>
              <a:ext uri="{FF2B5EF4-FFF2-40B4-BE49-F238E27FC236}">
                <a16:creationId xmlns:a16="http://schemas.microsoft.com/office/drawing/2014/main" id="{B2201DDB-D1F4-A94D-C3B8-9753BD301B85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33976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5" name="Google Shape;235;p41">
            <a:extLst>
              <a:ext uri="{FF2B5EF4-FFF2-40B4-BE49-F238E27FC236}">
                <a16:creationId xmlns:a16="http://schemas.microsoft.com/office/drawing/2014/main" id="{63B540EC-D7BC-E3F0-8534-11DAF423782E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19388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</a:t>
            </a:r>
            <a:r>
              <a:rPr lang="en" b="1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41">
            <a:extLst>
              <a:ext uri="{FF2B5EF4-FFF2-40B4-BE49-F238E27FC236}">
                <a16:creationId xmlns:a16="http://schemas.microsoft.com/office/drawing/2014/main" id="{EC34ED67-A3A4-1403-16B3-8CA76A19ED60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08331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E978"/>
                </a:solidFill>
              </a:rPr>
              <a:t>03</a:t>
            </a:r>
            <a:endParaRPr>
              <a:solidFill>
                <a:srgbClr val="F9E978"/>
              </a:solidFill>
            </a:endParaRPr>
          </a:p>
        </p:txBody>
      </p:sp>
      <p:sp>
        <p:nvSpPr>
          <p:cNvPr id="238" name="Google Shape;238;p41">
            <a:extLst>
              <a:ext uri="{FF2B5EF4-FFF2-40B4-BE49-F238E27FC236}">
                <a16:creationId xmlns:a16="http://schemas.microsoft.com/office/drawing/2014/main" id="{69D104A9-6397-7D7B-8580-75B57C7CAE21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6083313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9" name="Google Shape;239;p41">
            <a:extLst>
              <a:ext uri="{FF2B5EF4-FFF2-40B4-BE49-F238E27FC236}">
                <a16:creationId xmlns:a16="http://schemas.microsoft.com/office/drawing/2014/main" id="{F5FA0165-119E-D80D-7E4A-A2A119C77BC5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6084538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1">
            <a:extLst>
              <a:ext uri="{FF2B5EF4-FFF2-40B4-BE49-F238E27FC236}">
                <a16:creationId xmlns:a16="http://schemas.microsoft.com/office/drawing/2014/main" id="{15D43901-507F-36DA-9D9A-9E5505DBE8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9025" y="21023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41" name="Google Shape;241;p41">
            <a:extLst>
              <a:ext uri="{FF2B5EF4-FFF2-40B4-BE49-F238E27FC236}">
                <a16:creationId xmlns:a16="http://schemas.microsoft.com/office/drawing/2014/main" id="{E23C35D5-3A82-373E-4349-EF0F2E829A0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69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053B0-27CD-E8CD-013F-35301F1DBEDF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3400738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C6EA63-E7F6-0110-C5D8-713993A1CD74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15101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660537E-F540-457D-00ED-35ECA9CAD257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079025" y="2575834"/>
            <a:ext cx="2336400" cy="484800"/>
          </a:xfrm>
        </p:spPr>
        <p:txBody>
          <a:bodyPr/>
          <a:lstStyle/>
          <a:p>
            <a:endParaRPr lang="en-US"/>
          </a:p>
        </p:txBody>
      </p:sp>
      <p:grpSp>
        <p:nvGrpSpPr>
          <p:cNvPr id="2" name="Google Shape;10621;p83">
            <a:extLst>
              <a:ext uri="{FF2B5EF4-FFF2-40B4-BE49-F238E27FC236}">
                <a16:creationId xmlns:a16="http://schemas.microsoft.com/office/drawing/2014/main" id="{D0D2A546-5074-9A09-4CC6-476405F771C5}"/>
              </a:ext>
            </a:extLst>
          </p:cNvPr>
          <p:cNvGrpSpPr/>
          <p:nvPr/>
        </p:nvGrpSpPr>
        <p:grpSpPr>
          <a:xfrm>
            <a:off x="3143198" y="5417510"/>
            <a:ext cx="3014705" cy="3052105"/>
            <a:chOff x="2674893" y="1515946"/>
            <a:chExt cx="332254" cy="358393"/>
          </a:xfrm>
          <a:solidFill>
            <a:schemeClr val="bg1">
              <a:lumMod val="25000"/>
              <a:alpha val="53000"/>
            </a:schemeClr>
          </a:solidFill>
        </p:grpSpPr>
        <p:sp>
          <p:nvSpPr>
            <p:cNvPr id="4" name="Google Shape;10622;p83">
              <a:extLst>
                <a:ext uri="{FF2B5EF4-FFF2-40B4-BE49-F238E27FC236}">
                  <a16:creationId xmlns:a16="http://schemas.microsoft.com/office/drawing/2014/main" id="{E1C28217-5C0A-F9FA-8514-69EB3FBD44A8}"/>
                </a:ext>
              </a:extLst>
            </p:cNvPr>
            <p:cNvSpPr/>
            <p:nvPr/>
          </p:nvSpPr>
          <p:spPr>
            <a:xfrm>
              <a:off x="2968582" y="1811548"/>
              <a:ext cx="33349" cy="57469"/>
            </a:xfrm>
            <a:custGeom>
              <a:avLst/>
              <a:gdLst/>
              <a:ahLst/>
              <a:cxnLst/>
              <a:rect l="l" t="t" r="r" b="b"/>
              <a:pathLst>
                <a:path w="1272" h="2192" extrusionOk="0">
                  <a:moveTo>
                    <a:pt x="0" y="0"/>
                  </a:moveTo>
                  <a:lnTo>
                    <a:pt x="243" y="1847"/>
                  </a:lnTo>
                  <a:cubicBezTo>
                    <a:pt x="268" y="2043"/>
                    <a:pt x="439" y="2191"/>
                    <a:pt x="638" y="2191"/>
                  </a:cubicBezTo>
                  <a:cubicBezTo>
                    <a:pt x="833" y="2191"/>
                    <a:pt x="1004" y="2043"/>
                    <a:pt x="1029" y="1847"/>
                  </a:cubicBezTo>
                  <a:lnTo>
                    <a:pt x="127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23;p83">
              <a:extLst>
                <a:ext uri="{FF2B5EF4-FFF2-40B4-BE49-F238E27FC236}">
                  <a16:creationId xmlns:a16="http://schemas.microsoft.com/office/drawing/2014/main" id="{C4ADD8C4-DDAC-540C-B35A-E38B06ADF18F}"/>
                </a:ext>
              </a:extLst>
            </p:cNvPr>
            <p:cNvSpPr/>
            <p:nvPr/>
          </p:nvSpPr>
          <p:spPr>
            <a:xfrm>
              <a:off x="2985282" y="1811548"/>
              <a:ext cx="16648" cy="57469"/>
            </a:xfrm>
            <a:custGeom>
              <a:avLst/>
              <a:gdLst/>
              <a:ahLst/>
              <a:cxnLst/>
              <a:rect l="l" t="t" r="r" b="b"/>
              <a:pathLst>
                <a:path w="635" h="2192" extrusionOk="0">
                  <a:moveTo>
                    <a:pt x="1" y="0"/>
                  </a:moveTo>
                  <a:lnTo>
                    <a:pt x="1" y="2191"/>
                  </a:lnTo>
                  <a:cubicBezTo>
                    <a:pt x="196" y="2191"/>
                    <a:pt x="367" y="2043"/>
                    <a:pt x="392" y="1847"/>
                  </a:cubicBezTo>
                  <a:lnTo>
                    <a:pt x="635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24;p83">
              <a:extLst>
                <a:ext uri="{FF2B5EF4-FFF2-40B4-BE49-F238E27FC236}">
                  <a16:creationId xmlns:a16="http://schemas.microsoft.com/office/drawing/2014/main" id="{10DD94BA-F103-9336-0DB1-59366DB0C578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25;p83">
              <a:extLst>
                <a:ext uri="{FF2B5EF4-FFF2-40B4-BE49-F238E27FC236}">
                  <a16:creationId xmlns:a16="http://schemas.microsoft.com/office/drawing/2014/main" id="{A4D7677E-D07F-3F2E-DF48-70E60A79D859}"/>
                </a:ext>
              </a:extLst>
            </p:cNvPr>
            <p:cNvSpPr/>
            <p:nvPr/>
          </p:nvSpPr>
          <p:spPr>
            <a:xfrm>
              <a:off x="2680215" y="1521268"/>
              <a:ext cx="89375" cy="89375"/>
            </a:xfrm>
            <a:custGeom>
              <a:avLst/>
              <a:gdLst/>
              <a:ahLst/>
              <a:cxnLst/>
              <a:rect l="l" t="t" r="r" b="b"/>
              <a:pathLst>
                <a:path w="3409" h="3409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3409"/>
                  </a:lnTo>
                  <a:lnTo>
                    <a:pt x="3191" y="3409"/>
                  </a:lnTo>
                  <a:cubicBezTo>
                    <a:pt x="3311" y="3409"/>
                    <a:pt x="3408" y="3311"/>
                    <a:pt x="3408" y="3191"/>
                  </a:cubicBezTo>
                  <a:lnTo>
                    <a:pt x="3408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26;p83">
              <a:extLst>
                <a:ext uri="{FF2B5EF4-FFF2-40B4-BE49-F238E27FC236}">
                  <a16:creationId xmlns:a16="http://schemas.microsoft.com/office/drawing/2014/main" id="{05D45E9F-EE77-BA27-6DDB-F08C971A5FF3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8946" y="1"/>
                  </a:moveTo>
                  <a:lnTo>
                    <a:pt x="8946" y="12358"/>
                  </a:lnTo>
                  <a:lnTo>
                    <a:pt x="0" y="12358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27;p83">
              <a:extLst>
                <a:ext uri="{FF2B5EF4-FFF2-40B4-BE49-F238E27FC236}">
                  <a16:creationId xmlns:a16="http://schemas.microsoft.com/office/drawing/2014/main" id="{57B8A219-09E0-313D-C882-4431528EC7C2}"/>
                </a:ext>
              </a:extLst>
            </p:cNvPr>
            <p:cNvSpPr/>
            <p:nvPr/>
          </p:nvSpPr>
          <p:spPr>
            <a:xfrm>
              <a:off x="2680215" y="1521268"/>
              <a:ext cx="76843" cy="76843"/>
            </a:xfrm>
            <a:custGeom>
              <a:avLst/>
              <a:gdLst/>
              <a:ahLst/>
              <a:cxnLst/>
              <a:rect l="l" t="t" r="r" b="b"/>
              <a:pathLst>
                <a:path w="2931" h="2931" extrusionOk="0">
                  <a:moveTo>
                    <a:pt x="2930" y="1"/>
                  </a:moveTo>
                  <a:lnTo>
                    <a:pt x="0" y="2931"/>
                  </a:lnTo>
                  <a:lnTo>
                    <a:pt x="2930" y="2931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28;p83">
              <a:extLst>
                <a:ext uri="{FF2B5EF4-FFF2-40B4-BE49-F238E27FC236}">
                  <a16:creationId xmlns:a16="http://schemas.microsoft.com/office/drawing/2014/main" id="{5F20A660-4D86-01D3-E48A-4251B9B3D224}"/>
                </a:ext>
              </a:extLst>
            </p:cNvPr>
            <p:cNvSpPr/>
            <p:nvPr/>
          </p:nvSpPr>
          <p:spPr>
            <a:xfrm>
              <a:off x="2968582" y="1601310"/>
              <a:ext cx="33349" cy="222691"/>
            </a:xfrm>
            <a:custGeom>
              <a:avLst/>
              <a:gdLst/>
              <a:ahLst/>
              <a:cxnLst/>
              <a:rect l="l" t="t" r="r" b="b"/>
              <a:pathLst>
                <a:path w="1272" h="8494" extrusionOk="0">
                  <a:moveTo>
                    <a:pt x="0" y="1"/>
                  </a:moveTo>
                  <a:lnTo>
                    <a:pt x="0" y="8494"/>
                  </a:lnTo>
                  <a:lnTo>
                    <a:pt x="1272" y="8494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29;p83">
              <a:extLst>
                <a:ext uri="{FF2B5EF4-FFF2-40B4-BE49-F238E27FC236}">
                  <a16:creationId xmlns:a16="http://schemas.microsoft.com/office/drawing/2014/main" id="{72FEE428-F287-709C-7EA5-4FB229BB290E}"/>
                </a:ext>
              </a:extLst>
            </p:cNvPr>
            <p:cNvSpPr/>
            <p:nvPr/>
          </p:nvSpPr>
          <p:spPr>
            <a:xfrm>
              <a:off x="2985282" y="1601310"/>
              <a:ext cx="16648" cy="222691"/>
            </a:xfrm>
            <a:custGeom>
              <a:avLst/>
              <a:gdLst/>
              <a:ahLst/>
              <a:cxnLst/>
              <a:rect l="l" t="t" r="r" b="b"/>
              <a:pathLst>
                <a:path w="635" h="8494" extrusionOk="0">
                  <a:moveTo>
                    <a:pt x="1" y="1"/>
                  </a:moveTo>
                  <a:lnTo>
                    <a:pt x="1" y="8494"/>
                  </a:lnTo>
                  <a:lnTo>
                    <a:pt x="635" y="8494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30;p83">
              <a:extLst>
                <a:ext uri="{FF2B5EF4-FFF2-40B4-BE49-F238E27FC236}">
                  <a16:creationId xmlns:a16="http://schemas.microsoft.com/office/drawing/2014/main" id="{61DDE96B-7B79-8B29-67F8-3DB914E79EE4}"/>
                </a:ext>
              </a:extLst>
            </p:cNvPr>
            <p:cNvSpPr/>
            <p:nvPr/>
          </p:nvSpPr>
          <p:spPr>
            <a:xfrm>
              <a:off x="2968582" y="1569691"/>
              <a:ext cx="33349" cy="38776"/>
            </a:xfrm>
            <a:custGeom>
              <a:avLst/>
              <a:gdLst/>
              <a:ahLst/>
              <a:cxnLst/>
              <a:rect l="l" t="t" r="r" b="b"/>
              <a:pathLst>
                <a:path w="1272" h="1479" extrusionOk="0">
                  <a:moveTo>
                    <a:pt x="0" y="1"/>
                  </a:moveTo>
                  <a:lnTo>
                    <a:pt x="0" y="1478"/>
                  </a:lnTo>
                  <a:lnTo>
                    <a:pt x="1272" y="1478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31;p83">
              <a:extLst>
                <a:ext uri="{FF2B5EF4-FFF2-40B4-BE49-F238E27FC236}">
                  <a16:creationId xmlns:a16="http://schemas.microsoft.com/office/drawing/2014/main" id="{A1A7D402-32BF-137B-A16E-727C879B469B}"/>
                </a:ext>
              </a:extLst>
            </p:cNvPr>
            <p:cNvSpPr/>
            <p:nvPr/>
          </p:nvSpPr>
          <p:spPr>
            <a:xfrm>
              <a:off x="2985282" y="1569691"/>
              <a:ext cx="16648" cy="38776"/>
            </a:xfrm>
            <a:custGeom>
              <a:avLst/>
              <a:gdLst/>
              <a:ahLst/>
              <a:cxnLst/>
              <a:rect l="l" t="t" r="r" b="b"/>
              <a:pathLst>
                <a:path w="635" h="1479" extrusionOk="0">
                  <a:moveTo>
                    <a:pt x="1" y="1"/>
                  </a:moveTo>
                  <a:lnTo>
                    <a:pt x="1" y="1478"/>
                  </a:lnTo>
                  <a:lnTo>
                    <a:pt x="635" y="1478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32;p83">
              <a:extLst>
                <a:ext uri="{FF2B5EF4-FFF2-40B4-BE49-F238E27FC236}">
                  <a16:creationId xmlns:a16="http://schemas.microsoft.com/office/drawing/2014/main" id="{1C864E13-6794-6EA0-893A-C7BC376807CE}"/>
                </a:ext>
              </a:extLst>
            </p:cNvPr>
            <p:cNvSpPr/>
            <p:nvPr/>
          </p:nvSpPr>
          <p:spPr>
            <a:xfrm>
              <a:off x="2968686" y="1521268"/>
              <a:ext cx="33244" cy="48450"/>
            </a:xfrm>
            <a:custGeom>
              <a:avLst/>
              <a:gdLst/>
              <a:ahLst/>
              <a:cxnLst/>
              <a:rect l="l" t="t" r="r" b="b"/>
              <a:pathLst>
                <a:path w="1268" h="1848" extrusionOk="0">
                  <a:moveTo>
                    <a:pt x="634" y="1"/>
                  </a:moveTo>
                  <a:cubicBezTo>
                    <a:pt x="283" y="1"/>
                    <a:pt x="0" y="283"/>
                    <a:pt x="0" y="634"/>
                  </a:cubicBezTo>
                  <a:lnTo>
                    <a:pt x="0" y="1848"/>
                  </a:lnTo>
                  <a:lnTo>
                    <a:pt x="1268" y="1848"/>
                  </a:lnTo>
                  <a:lnTo>
                    <a:pt x="1268" y="634"/>
                  </a:lnTo>
                  <a:cubicBezTo>
                    <a:pt x="1268" y="283"/>
                    <a:pt x="982" y="1"/>
                    <a:pt x="6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33;p83">
              <a:extLst>
                <a:ext uri="{FF2B5EF4-FFF2-40B4-BE49-F238E27FC236}">
                  <a16:creationId xmlns:a16="http://schemas.microsoft.com/office/drawing/2014/main" id="{086C921E-1D6C-593A-1BAE-C11F8CC069B0}"/>
                </a:ext>
              </a:extLst>
            </p:cNvPr>
            <p:cNvSpPr/>
            <p:nvPr/>
          </p:nvSpPr>
          <p:spPr>
            <a:xfrm>
              <a:off x="2985282" y="1521268"/>
              <a:ext cx="16648" cy="48450"/>
            </a:xfrm>
            <a:custGeom>
              <a:avLst/>
              <a:gdLst/>
              <a:ahLst/>
              <a:cxnLst/>
              <a:rect l="l" t="t" r="r" b="b"/>
              <a:pathLst>
                <a:path w="63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635" y="1848"/>
                  </a:lnTo>
                  <a:lnTo>
                    <a:pt x="635" y="634"/>
                  </a:lnTo>
                  <a:cubicBezTo>
                    <a:pt x="635" y="283"/>
                    <a:pt x="349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34;p83">
              <a:extLst>
                <a:ext uri="{FF2B5EF4-FFF2-40B4-BE49-F238E27FC236}">
                  <a16:creationId xmlns:a16="http://schemas.microsoft.com/office/drawing/2014/main" id="{85160986-A47E-B3AE-0FF0-EF5CA4E77660}"/>
                </a:ext>
              </a:extLst>
            </p:cNvPr>
            <p:cNvSpPr/>
            <p:nvPr/>
          </p:nvSpPr>
          <p:spPr>
            <a:xfrm>
              <a:off x="2674998" y="1515946"/>
              <a:ext cx="268074" cy="358393"/>
            </a:xfrm>
            <a:custGeom>
              <a:avLst/>
              <a:gdLst/>
              <a:ahLst/>
              <a:cxnLst/>
              <a:rect l="l" t="t" r="r" b="b"/>
              <a:pathLst>
                <a:path w="10225" h="13670" extrusionOk="0">
                  <a:moveTo>
                    <a:pt x="7059" y="1"/>
                  </a:moveTo>
                  <a:cubicBezTo>
                    <a:pt x="6791" y="1"/>
                    <a:pt x="6791" y="403"/>
                    <a:pt x="7059" y="403"/>
                  </a:cubicBezTo>
                  <a:lnTo>
                    <a:pt x="9819" y="403"/>
                  </a:lnTo>
                  <a:lnTo>
                    <a:pt x="9819" y="13267"/>
                  </a:lnTo>
                  <a:lnTo>
                    <a:pt x="399" y="13267"/>
                  </a:lnTo>
                  <a:lnTo>
                    <a:pt x="399" y="11688"/>
                  </a:lnTo>
                  <a:cubicBezTo>
                    <a:pt x="399" y="11554"/>
                    <a:pt x="299" y="11487"/>
                    <a:pt x="199" y="11487"/>
                  </a:cubicBezTo>
                  <a:cubicBezTo>
                    <a:pt x="100" y="11487"/>
                    <a:pt x="0" y="11554"/>
                    <a:pt x="0" y="11688"/>
                  </a:cubicBezTo>
                  <a:lnTo>
                    <a:pt x="0" y="13470"/>
                  </a:lnTo>
                  <a:cubicBezTo>
                    <a:pt x="0" y="13579"/>
                    <a:pt x="87" y="13669"/>
                    <a:pt x="199" y="13669"/>
                  </a:cubicBezTo>
                  <a:lnTo>
                    <a:pt x="10025" y="13669"/>
                  </a:lnTo>
                  <a:cubicBezTo>
                    <a:pt x="10134" y="13669"/>
                    <a:pt x="10224" y="13579"/>
                    <a:pt x="10224" y="13470"/>
                  </a:cubicBezTo>
                  <a:lnTo>
                    <a:pt x="10224" y="204"/>
                  </a:lnTo>
                  <a:cubicBezTo>
                    <a:pt x="10224" y="91"/>
                    <a:pt x="10134" y="1"/>
                    <a:pt x="1002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35;p83">
              <a:extLst>
                <a:ext uri="{FF2B5EF4-FFF2-40B4-BE49-F238E27FC236}">
                  <a16:creationId xmlns:a16="http://schemas.microsoft.com/office/drawing/2014/main" id="{FACCF9C3-DD49-DF58-401E-A60CE4BA66CD}"/>
                </a:ext>
              </a:extLst>
            </p:cNvPr>
            <p:cNvSpPr/>
            <p:nvPr/>
          </p:nvSpPr>
          <p:spPr>
            <a:xfrm>
              <a:off x="2674893" y="1515946"/>
              <a:ext cx="171515" cy="290962"/>
            </a:xfrm>
            <a:custGeom>
              <a:avLst/>
              <a:gdLst/>
              <a:ahLst/>
              <a:cxnLst/>
              <a:rect l="l" t="t" r="r" b="b"/>
              <a:pathLst>
                <a:path w="6542" h="11098" extrusionOk="0">
                  <a:moveTo>
                    <a:pt x="2934" y="685"/>
                  </a:moveTo>
                  <a:lnTo>
                    <a:pt x="2934" y="2934"/>
                  </a:lnTo>
                  <a:lnTo>
                    <a:pt x="685" y="2934"/>
                  </a:lnTo>
                  <a:lnTo>
                    <a:pt x="2934" y="685"/>
                  </a:lnTo>
                  <a:close/>
                  <a:moveTo>
                    <a:pt x="3133" y="1"/>
                  </a:moveTo>
                  <a:cubicBezTo>
                    <a:pt x="2988" y="1"/>
                    <a:pt x="2844" y="211"/>
                    <a:pt x="2753" y="301"/>
                  </a:cubicBezTo>
                  <a:lnTo>
                    <a:pt x="124" y="2931"/>
                  </a:lnTo>
                  <a:cubicBezTo>
                    <a:pt x="66" y="2989"/>
                    <a:pt x="0" y="3043"/>
                    <a:pt x="0" y="3134"/>
                  </a:cubicBezTo>
                  <a:lnTo>
                    <a:pt x="0" y="10899"/>
                  </a:lnTo>
                  <a:cubicBezTo>
                    <a:pt x="0" y="11009"/>
                    <a:pt x="88" y="11098"/>
                    <a:pt x="197" y="11098"/>
                  </a:cubicBezTo>
                  <a:cubicBezTo>
                    <a:pt x="199" y="11098"/>
                    <a:pt x="201" y="11098"/>
                    <a:pt x="203" y="11098"/>
                  </a:cubicBezTo>
                  <a:cubicBezTo>
                    <a:pt x="316" y="11098"/>
                    <a:pt x="403" y="11011"/>
                    <a:pt x="403" y="10899"/>
                  </a:cubicBezTo>
                  <a:lnTo>
                    <a:pt x="403" y="3333"/>
                  </a:lnTo>
                  <a:lnTo>
                    <a:pt x="3133" y="3333"/>
                  </a:lnTo>
                  <a:cubicBezTo>
                    <a:pt x="3246" y="3333"/>
                    <a:pt x="3336" y="3246"/>
                    <a:pt x="3336" y="3134"/>
                  </a:cubicBezTo>
                  <a:lnTo>
                    <a:pt x="3336" y="403"/>
                  </a:lnTo>
                  <a:lnTo>
                    <a:pt x="6273" y="403"/>
                  </a:lnTo>
                  <a:cubicBezTo>
                    <a:pt x="6541" y="403"/>
                    <a:pt x="6541" y="1"/>
                    <a:pt x="6273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36;p83">
              <a:extLst>
                <a:ext uri="{FF2B5EF4-FFF2-40B4-BE49-F238E27FC236}">
                  <a16:creationId xmlns:a16="http://schemas.microsoft.com/office/drawing/2014/main" id="{32728258-1F26-1C1D-FF4F-81B3D6799F1C}"/>
                </a:ext>
              </a:extLst>
            </p:cNvPr>
            <p:cNvSpPr/>
            <p:nvPr/>
          </p:nvSpPr>
          <p:spPr>
            <a:xfrm>
              <a:off x="2729006" y="1758169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37;p83">
              <a:extLst>
                <a:ext uri="{FF2B5EF4-FFF2-40B4-BE49-F238E27FC236}">
                  <a16:creationId xmlns:a16="http://schemas.microsoft.com/office/drawing/2014/main" id="{8184E2A1-AE8E-EBF4-0E5D-FE02E914DC85}"/>
                </a:ext>
              </a:extLst>
            </p:cNvPr>
            <p:cNvSpPr/>
            <p:nvPr/>
          </p:nvSpPr>
          <p:spPr>
            <a:xfrm>
              <a:off x="2801943" y="1822271"/>
              <a:ext cx="86990" cy="10461"/>
            </a:xfrm>
            <a:custGeom>
              <a:avLst/>
              <a:gdLst/>
              <a:ahLst/>
              <a:cxnLst/>
              <a:rect l="l" t="t" r="r" b="b"/>
              <a:pathLst>
                <a:path w="3318" h="399" extrusionOk="0">
                  <a:moveTo>
                    <a:pt x="3057" y="0"/>
                  </a:moveTo>
                  <a:cubicBezTo>
                    <a:pt x="3056" y="0"/>
                    <a:pt x="3055" y="0"/>
                    <a:pt x="3053" y="0"/>
                  </a:cubicBezTo>
                  <a:lnTo>
                    <a:pt x="268" y="0"/>
                  </a:lnTo>
                  <a:cubicBezTo>
                    <a:pt x="0" y="0"/>
                    <a:pt x="0" y="399"/>
                    <a:pt x="268" y="399"/>
                  </a:cubicBezTo>
                  <a:lnTo>
                    <a:pt x="3053" y="399"/>
                  </a:lnTo>
                  <a:cubicBezTo>
                    <a:pt x="3317" y="399"/>
                    <a:pt x="3318" y="0"/>
                    <a:pt x="305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38;p83">
              <a:extLst>
                <a:ext uri="{FF2B5EF4-FFF2-40B4-BE49-F238E27FC236}">
                  <a16:creationId xmlns:a16="http://schemas.microsoft.com/office/drawing/2014/main" id="{C440028B-2A76-A6BB-201E-06588F233720}"/>
                </a:ext>
              </a:extLst>
            </p:cNvPr>
            <p:cNvSpPr/>
            <p:nvPr/>
          </p:nvSpPr>
          <p:spPr>
            <a:xfrm>
              <a:off x="2729006" y="1731584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39;p83">
              <a:extLst>
                <a:ext uri="{FF2B5EF4-FFF2-40B4-BE49-F238E27FC236}">
                  <a16:creationId xmlns:a16="http://schemas.microsoft.com/office/drawing/2014/main" id="{71AEF2CE-22E0-C9E5-BDDF-CFBCD14B2543}"/>
                </a:ext>
              </a:extLst>
            </p:cNvPr>
            <p:cNvSpPr/>
            <p:nvPr/>
          </p:nvSpPr>
          <p:spPr>
            <a:xfrm>
              <a:off x="2729006" y="1705000"/>
              <a:ext cx="159927" cy="10487"/>
            </a:xfrm>
            <a:custGeom>
              <a:avLst/>
              <a:gdLst/>
              <a:ahLst/>
              <a:cxnLst/>
              <a:rect l="l" t="t" r="r" b="b"/>
              <a:pathLst>
                <a:path w="6100" h="400" extrusionOk="0">
                  <a:moveTo>
                    <a:pt x="265" y="1"/>
                  </a:move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100" y="399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40;p83">
              <a:extLst>
                <a:ext uri="{FF2B5EF4-FFF2-40B4-BE49-F238E27FC236}">
                  <a16:creationId xmlns:a16="http://schemas.microsoft.com/office/drawing/2014/main" id="{2C76692E-6A81-B42A-451B-D6060D44CA34}"/>
                </a:ext>
              </a:extLst>
            </p:cNvPr>
            <p:cNvSpPr/>
            <p:nvPr/>
          </p:nvSpPr>
          <p:spPr>
            <a:xfrm>
              <a:off x="2729006" y="1678415"/>
              <a:ext cx="159927" cy="10461"/>
            </a:xfrm>
            <a:custGeom>
              <a:avLst/>
              <a:gdLst/>
              <a:ahLst/>
              <a:cxnLst/>
              <a:rect l="l" t="t" r="r" b="b"/>
              <a:pathLst>
                <a:path w="6100" h="399" extrusionOk="0">
                  <a:moveTo>
                    <a:pt x="5839" y="1"/>
                  </a:moveTo>
                  <a:cubicBezTo>
                    <a:pt x="5838" y="1"/>
                    <a:pt x="5837" y="1"/>
                    <a:pt x="5835" y="1"/>
                  </a:cubicBezTo>
                  <a:lnTo>
                    <a:pt x="265" y="1"/>
                  </a:ln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099" y="399"/>
                    <a:pt x="6100" y="1"/>
                    <a:pt x="58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41;p83">
              <a:extLst>
                <a:ext uri="{FF2B5EF4-FFF2-40B4-BE49-F238E27FC236}">
                  <a16:creationId xmlns:a16="http://schemas.microsoft.com/office/drawing/2014/main" id="{5F2A0D6E-5285-FC6D-68F3-E78268C9E0B2}"/>
                </a:ext>
              </a:extLst>
            </p:cNvPr>
            <p:cNvSpPr/>
            <p:nvPr/>
          </p:nvSpPr>
          <p:spPr>
            <a:xfrm>
              <a:off x="2791404" y="1599894"/>
              <a:ext cx="35158" cy="62686"/>
            </a:xfrm>
            <a:custGeom>
              <a:avLst/>
              <a:gdLst/>
              <a:ahLst/>
              <a:cxnLst/>
              <a:rect l="l" t="t" r="r" b="b"/>
              <a:pathLst>
                <a:path w="1341" h="2391" extrusionOk="0">
                  <a:moveTo>
                    <a:pt x="290" y="0"/>
                  </a:moveTo>
                  <a:cubicBezTo>
                    <a:pt x="22" y="0"/>
                    <a:pt x="22" y="402"/>
                    <a:pt x="290" y="402"/>
                  </a:cubicBezTo>
                  <a:lnTo>
                    <a:pt x="468" y="402"/>
                  </a:lnTo>
                  <a:lnTo>
                    <a:pt x="468" y="1989"/>
                  </a:lnTo>
                  <a:lnTo>
                    <a:pt x="268" y="1989"/>
                  </a:lnTo>
                  <a:cubicBezTo>
                    <a:pt x="0" y="1989"/>
                    <a:pt x="0" y="2391"/>
                    <a:pt x="268" y="2391"/>
                  </a:cubicBezTo>
                  <a:lnTo>
                    <a:pt x="1072" y="2391"/>
                  </a:lnTo>
                  <a:cubicBezTo>
                    <a:pt x="1340" y="2391"/>
                    <a:pt x="1340" y="1989"/>
                    <a:pt x="1072" y="1989"/>
                  </a:cubicBezTo>
                  <a:lnTo>
                    <a:pt x="866" y="1989"/>
                  </a:lnTo>
                  <a:lnTo>
                    <a:pt x="866" y="200"/>
                  </a:lnTo>
                  <a:cubicBezTo>
                    <a:pt x="866" y="91"/>
                    <a:pt x="775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42;p83">
              <a:extLst>
                <a:ext uri="{FF2B5EF4-FFF2-40B4-BE49-F238E27FC236}">
                  <a16:creationId xmlns:a16="http://schemas.microsoft.com/office/drawing/2014/main" id="{5CF891C8-3272-7569-3032-5588D5E49CDC}"/>
                </a:ext>
              </a:extLst>
            </p:cNvPr>
            <p:cNvSpPr/>
            <p:nvPr/>
          </p:nvSpPr>
          <p:spPr>
            <a:xfrm>
              <a:off x="2797670" y="1580205"/>
              <a:ext cx="19191" cy="16491"/>
            </a:xfrm>
            <a:custGeom>
              <a:avLst/>
              <a:gdLst/>
              <a:ahLst/>
              <a:cxnLst/>
              <a:rect l="l" t="t" r="r" b="b"/>
              <a:pathLst>
                <a:path w="732" h="629" extrusionOk="0">
                  <a:moveTo>
                    <a:pt x="316" y="1"/>
                  </a:moveTo>
                  <a:cubicBezTo>
                    <a:pt x="154" y="1"/>
                    <a:pt x="0" y="125"/>
                    <a:pt x="0" y="313"/>
                  </a:cubicBezTo>
                  <a:cubicBezTo>
                    <a:pt x="0" y="487"/>
                    <a:pt x="142" y="628"/>
                    <a:pt x="315" y="628"/>
                  </a:cubicBezTo>
                  <a:cubicBezTo>
                    <a:pt x="594" y="628"/>
                    <a:pt x="732" y="291"/>
                    <a:pt x="536" y="92"/>
                  </a:cubicBezTo>
                  <a:cubicBezTo>
                    <a:pt x="472" y="29"/>
                    <a:pt x="393" y="1"/>
                    <a:pt x="31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43;p83">
              <a:extLst>
                <a:ext uri="{FF2B5EF4-FFF2-40B4-BE49-F238E27FC236}">
                  <a16:creationId xmlns:a16="http://schemas.microsoft.com/office/drawing/2014/main" id="{06ABE504-526B-2799-B11B-136E8D5D5583}"/>
                </a:ext>
              </a:extLst>
            </p:cNvPr>
            <p:cNvSpPr/>
            <p:nvPr/>
          </p:nvSpPr>
          <p:spPr>
            <a:xfrm>
              <a:off x="2963364" y="1515946"/>
              <a:ext cx="43783" cy="358393"/>
            </a:xfrm>
            <a:custGeom>
              <a:avLst/>
              <a:gdLst/>
              <a:ahLst/>
              <a:cxnLst/>
              <a:rect l="l" t="t" r="r" b="b"/>
              <a:pathLst>
                <a:path w="1670" h="13670" extrusionOk="0">
                  <a:moveTo>
                    <a:pt x="837" y="388"/>
                  </a:moveTo>
                  <a:cubicBezTo>
                    <a:pt x="1083" y="388"/>
                    <a:pt x="1279" y="591"/>
                    <a:pt x="1271" y="837"/>
                  </a:cubicBezTo>
                  <a:lnTo>
                    <a:pt x="1271" y="1851"/>
                  </a:lnTo>
                  <a:lnTo>
                    <a:pt x="402" y="1851"/>
                  </a:lnTo>
                  <a:lnTo>
                    <a:pt x="402" y="837"/>
                  </a:lnTo>
                  <a:cubicBezTo>
                    <a:pt x="395" y="591"/>
                    <a:pt x="591" y="388"/>
                    <a:pt x="837" y="388"/>
                  </a:cubicBezTo>
                  <a:close/>
                  <a:moveTo>
                    <a:pt x="1271" y="2250"/>
                  </a:moveTo>
                  <a:lnTo>
                    <a:pt x="1271" y="3058"/>
                  </a:lnTo>
                  <a:lnTo>
                    <a:pt x="402" y="3058"/>
                  </a:lnTo>
                  <a:lnTo>
                    <a:pt x="402" y="2250"/>
                  </a:lnTo>
                  <a:close/>
                  <a:moveTo>
                    <a:pt x="1181" y="11949"/>
                  </a:moveTo>
                  <a:lnTo>
                    <a:pt x="1032" y="13097"/>
                  </a:lnTo>
                  <a:cubicBezTo>
                    <a:pt x="1018" y="13192"/>
                    <a:pt x="938" y="13267"/>
                    <a:pt x="844" y="13267"/>
                  </a:cubicBezTo>
                  <a:cubicBezTo>
                    <a:pt x="841" y="13267"/>
                    <a:pt x="839" y="13267"/>
                    <a:pt x="837" y="13267"/>
                  </a:cubicBezTo>
                  <a:cubicBezTo>
                    <a:pt x="739" y="13267"/>
                    <a:pt x="656" y="13195"/>
                    <a:pt x="645" y="13097"/>
                  </a:cubicBezTo>
                  <a:lnTo>
                    <a:pt x="493" y="11949"/>
                  </a:lnTo>
                  <a:close/>
                  <a:moveTo>
                    <a:pt x="837" y="1"/>
                  </a:moveTo>
                  <a:cubicBezTo>
                    <a:pt x="373" y="1"/>
                    <a:pt x="0" y="374"/>
                    <a:pt x="0" y="837"/>
                  </a:cubicBezTo>
                  <a:lnTo>
                    <a:pt x="0" y="3532"/>
                  </a:lnTo>
                  <a:lnTo>
                    <a:pt x="0" y="5987"/>
                  </a:lnTo>
                  <a:cubicBezTo>
                    <a:pt x="0" y="6120"/>
                    <a:pt x="101" y="6186"/>
                    <a:pt x="201" y="6186"/>
                  </a:cubicBezTo>
                  <a:cubicBezTo>
                    <a:pt x="302" y="6186"/>
                    <a:pt x="402" y="6120"/>
                    <a:pt x="402" y="5987"/>
                  </a:cubicBezTo>
                  <a:lnTo>
                    <a:pt x="402" y="3460"/>
                  </a:lnTo>
                  <a:lnTo>
                    <a:pt x="1271" y="3460"/>
                  </a:lnTo>
                  <a:lnTo>
                    <a:pt x="1271" y="11550"/>
                  </a:lnTo>
                  <a:lnTo>
                    <a:pt x="402" y="11550"/>
                  </a:lnTo>
                  <a:lnTo>
                    <a:pt x="402" y="6777"/>
                  </a:lnTo>
                  <a:cubicBezTo>
                    <a:pt x="402" y="6643"/>
                    <a:pt x="302" y="6576"/>
                    <a:pt x="201" y="6576"/>
                  </a:cubicBezTo>
                  <a:cubicBezTo>
                    <a:pt x="101" y="6576"/>
                    <a:pt x="0" y="6643"/>
                    <a:pt x="0" y="6777"/>
                  </a:cubicBezTo>
                  <a:lnTo>
                    <a:pt x="0" y="11750"/>
                  </a:lnTo>
                  <a:cubicBezTo>
                    <a:pt x="0" y="11815"/>
                    <a:pt x="29" y="11873"/>
                    <a:pt x="84" y="11913"/>
                  </a:cubicBezTo>
                  <a:lnTo>
                    <a:pt x="243" y="13151"/>
                  </a:lnTo>
                  <a:cubicBezTo>
                    <a:pt x="283" y="13448"/>
                    <a:pt x="536" y="13669"/>
                    <a:pt x="837" y="13669"/>
                  </a:cubicBezTo>
                  <a:cubicBezTo>
                    <a:pt x="1134" y="13669"/>
                    <a:pt x="1387" y="13448"/>
                    <a:pt x="1427" y="13151"/>
                  </a:cubicBezTo>
                  <a:lnTo>
                    <a:pt x="1590" y="11909"/>
                  </a:lnTo>
                  <a:cubicBezTo>
                    <a:pt x="1641" y="11873"/>
                    <a:pt x="1670" y="11815"/>
                    <a:pt x="1670" y="11750"/>
                  </a:cubicBezTo>
                  <a:lnTo>
                    <a:pt x="1670" y="3532"/>
                  </a:lnTo>
                  <a:lnTo>
                    <a:pt x="1670" y="837"/>
                  </a:lnTo>
                  <a:cubicBezTo>
                    <a:pt x="1670" y="374"/>
                    <a:pt x="1297" y="1"/>
                    <a:pt x="8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859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BEFD8023-3868-D2E4-A494-FB9FA68EC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>
            <a:extLst>
              <a:ext uri="{FF2B5EF4-FFF2-40B4-BE49-F238E27FC236}">
                <a16:creationId xmlns:a16="http://schemas.microsoft.com/office/drawing/2014/main" id="{A9E481A4-DD81-E4A4-E2D3-D538CBDA17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750" y="3256925"/>
            <a:ext cx="6530596" cy="257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>
            <a:extLst>
              <a:ext uri="{FF2B5EF4-FFF2-40B4-BE49-F238E27FC236}">
                <a16:creationId xmlns:a16="http://schemas.microsoft.com/office/drawing/2014/main" id="{66168314-6645-4222-BD0D-506C4A11CF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825" y="2427975"/>
            <a:ext cx="9563100" cy="3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>
            <a:extLst>
              <a:ext uri="{FF2B5EF4-FFF2-40B4-BE49-F238E27FC236}">
                <a16:creationId xmlns:a16="http://schemas.microsoft.com/office/drawing/2014/main" id="{B8BF2EFE-B052-E306-F7E8-D68954362E3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700" y="539500"/>
            <a:ext cx="2567700" cy="13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2" name="Google Shape;252;p42">
            <a:extLst>
              <a:ext uri="{FF2B5EF4-FFF2-40B4-BE49-F238E27FC236}">
                <a16:creationId xmlns:a16="http://schemas.microsoft.com/office/drawing/2014/main" id="{356E964E-7D3E-E517-53A4-DB593FA752B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327" y="1593721"/>
            <a:ext cx="3372024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>
            <a:extLst>
              <a:ext uri="{FF2B5EF4-FFF2-40B4-BE49-F238E27FC236}">
                <a16:creationId xmlns:a16="http://schemas.microsoft.com/office/drawing/2014/main" id="{EB46299B-9C63-EE20-BC77-58D640A0873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049" y="1665700"/>
            <a:ext cx="3373789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>
            <a:extLst>
              <a:ext uri="{FF2B5EF4-FFF2-40B4-BE49-F238E27FC236}">
                <a16:creationId xmlns:a16="http://schemas.microsoft.com/office/drawing/2014/main" id="{172E350F-C864-AA6F-6FC1-58F63EA9BF6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238875" y="539500"/>
            <a:ext cx="2581274" cy="97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AD0AEF6-5C3A-8381-A1AE-DEB84B241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Google Shape;260;p43">
            <a:extLst>
              <a:ext uri="{FF2B5EF4-FFF2-40B4-BE49-F238E27FC236}">
                <a16:creationId xmlns:a16="http://schemas.microsoft.com/office/drawing/2014/main" id="{121E8D63-F32B-0192-FAEC-D231ECF44EF2}"/>
              </a:ext>
            </a:extLst>
          </p:cNvPr>
          <p:cNvSpPr txBox="1">
            <a:spLocks/>
          </p:cNvSpPr>
          <p:nvPr/>
        </p:nvSpPr>
        <p:spPr>
          <a:xfrm>
            <a:off x="7131781" y="293299"/>
            <a:ext cx="7551055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:</a:t>
            </a:r>
            <a:r>
              <a:rPr lang="en-US"/>
              <a:t> Main stakeholders</a:t>
            </a:r>
          </a:p>
        </p:txBody>
      </p:sp>
      <p:sp>
        <p:nvSpPr>
          <p:cNvPr id="7" name="Google Shape;230;p41">
            <a:extLst>
              <a:ext uri="{FF2B5EF4-FFF2-40B4-BE49-F238E27FC236}">
                <a16:creationId xmlns:a16="http://schemas.microsoft.com/office/drawing/2014/main" id="{B4AA6C3A-8F45-A7B8-8A9A-25474AA89E40}"/>
              </a:ext>
            </a:extLst>
          </p:cNvPr>
          <p:cNvSpPr txBox="1">
            <a:spLocks/>
          </p:cNvSpPr>
          <p:nvPr/>
        </p:nvSpPr>
        <p:spPr>
          <a:xfrm>
            <a:off x="1065449" y="2730674"/>
            <a:ext cx="318484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>
                <a:solidFill>
                  <a:schemeClr val="accent5"/>
                </a:solidFill>
                <a:latin typeface="Koulen" pitchFamily="2" charset="0"/>
                <a:cs typeface="Koulen" pitchFamily="2" charset="0"/>
              </a:rPr>
              <a:t>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49614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87F7E4-F834-8D4D-C657-2F7A24CAC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34218"/>
              </p:ext>
            </p:extLst>
          </p:nvPr>
        </p:nvGraphicFramePr>
        <p:xfrm>
          <a:off x="808514" y="1184976"/>
          <a:ext cx="7370286" cy="346417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776446">
                  <a:extLst>
                    <a:ext uri="{9D8B030D-6E8A-4147-A177-3AD203B41FA5}">
                      <a16:colId xmlns:a16="http://schemas.microsoft.com/office/drawing/2014/main" val="2908493080"/>
                    </a:ext>
                  </a:extLst>
                </a:gridCol>
                <a:gridCol w="2000573">
                  <a:extLst>
                    <a:ext uri="{9D8B030D-6E8A-4147-A177-3AD203B41FA5}">
                      <a16:colId xmlns:a16="http://schemas.microsoft.com/office/drawing/2014/main" val="2242263943"/>
                    </a:ext>
                  </a:extLst>
                </a:gridCol>
                <a:gridCol w="1401670">
                  <a:extLst>
                    <a:ext uri="{9D8B030D-6E8A-4147-A177-3AD203B41FA5}">
                      <a16:colId xmlns:a16="http://schemas.microsoft.com/office/drawing/2014/main" val="748751480"/>
                    </a:ext>
                  </a:extLst>
                </a:gridCol>
                <a:gridCol w="858426">
                  <a:extLst>
                    <a:ext uri="{9D8B030D-6E8A-4147-A177-3AD203B41FA5}">
                      <a16:colId xmlns:a16="http://schemas.microsoft.com/office/drawing/2014/main" val="3018636772"/>
                    </a:ext>
                  </a:extLst>
                </a:gridCol>
                <a:gridCol w="1104790">
                  <a:extLst>
                    <a:ext uri="{9D8B030D-6E8A-4147-A177-3AD203B41FA5}">
                      <a16:colId xmlns:a16="http://schemas.microsoft.com/office/drawing/2014/main" val="391723852"/>
                    </a:ext>
                  </a:extLst>
                </a:gridCol>
                <a:gridCol w="1228381">
                  <a:extLst>
                    <a:ext uri="{9D8B030D-6E8A-4147-A177-3AD203B41FA5}">
                      <a16:colId xmlns:a16="http://schemas.microsoft.com/office/drawing/2014/main" val="771836099"/>
                    </a:ext>
                  </a:extLst>
                </a:gridCol>
              </a:tblGrid>
              <a:tr h="2616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WP no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WP Title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Lead Name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fa-IR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week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Start Month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End Month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0572"/>
                  </a:ext>
                </a:extLst>
              </a:tr>
              <a:tr h="35427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bg1"/>
                          </a:solidFill>
                          <a:sym typeface="Inter"/>
                        </a:rPr>
                        <a:t>Project Management</a:t>
                      </a:r>
                      <a:endParaRPr lang="en-US" sz="1400" b="0" i="0" u="none" strike="noStrike" cap="none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Mehdi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01.11.24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20.01.25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725855"/>
                  </a:ext>
                </a:extLst>
              </a:tr>
              <a:tr h="35427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bg1"/>
                          </a:solidFill>
                          <a:sym typeface="Arial"/>
                        </a:rPr>
                        <a:t>Project Setup</a:t>
                      </a:r>
                      <a:endParaRPr lang="en-US" sz="1400" b="0" i="0" u="none" strike="noStrike" cap="none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Mohammad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01.11.24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14.11.24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44105"/>
                  </a:ext>
                </a:extLst>
              </a:tr>
              <a:tr h="35427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bg1"/>
                          </a:solidFill>
                          <a:sym typeface="Arial"/>
                        </a:rPr>
                        <a:t>Initial Research</a:t>
                      </a:r>
                      <a:endParaRPr lang="en-US" sz="1400" b="0" i="0" u="none" strike="noStrike" cap="none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Mehdi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01.11.24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14.11.24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90993"/>
                  </a:ext>
                </a:extLst>
              </a:tr>
              <a:tr h="49502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bg1"/>
                          </a:solidFill>
                          <a:sym typeface="Inter"/>
                        </a:rPr>
                        <a:t>Implementation and Initial Results</a:t>
                      </a:r>
                      <a:endParaRPr lang="en-US" sz="1400" b="0" i="0" u="none" strike="noStrike" cap="none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Mohammad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15.11.24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05.12.24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78558"/>
                  </a:ext>
                </a:extLst>
              </a:tr>
              <a:tr h="49502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>
                          <a:solidFill>
                            <a:schemeClr val="bg1"/>
                          </a:solidFill>
                          <a:sym typeface="Inter"/>
                        </a:rPr>
                        <a:t>Experimentation and Analysis</a:t>
                      </a:r>
                      <a:endParaRPr lang="en-US" sz="1400" b="0" i="0" u="none" strike="noStrike" cap="none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Mohammad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06.12.24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09.01.25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520711"/>
                  </a:ext>
                </a:extLst>
              </a:tr>
              <a:tr h="54206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sym typeface="Inter"/>
                        </a:rPr>
                        <a:t>Paper Writing and Finalization</a:t>
                      </a:r>
                      <a:endParaRPr lang="en-US" sz="1400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Mehdi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20.12.24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20.01.25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76115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5235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7B33E5-CDDD-42EC-DCFE-F81D10F03190}"/>
              </a:ext>
            </a:extLst>
          </p:cNvPr>
          <p:cNvSpPr txBox="1"/>
          <p:nvPr/>
        </p:nvSpPr>
        <p:spPr>
          <a:xfrm>
            <a:off x="3689668" y="655626"/>
            <a:ext cx="6632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Koulen" pitchFamily="2" charset="0"/>
                <a:cs typeface="Koulen" pitchFamily="2" charset="0"/>
              </a:rPr>
              <a:t> Work breakdown structure (WBS)</a:t>
            </a:r>
          </a:p>
        </p:txBody>
      </p:sp>
      <p:sp>
        <p:nvSpPr>
          <p:cNvPr id="3" name="Google Shape;230;p41">
            <a:extLst>
              <a:ext uri="{FF2B5EF4-FFF2-40B4-BE49-F238E27FC236}">
                <a16:creationId xmlns:a16="http://schemas.microsoft.com/office/drawing/2014/main" id="{D02B1B4E-5501-DFC3-BE33-2F9A4AA90D67}"/>
              </a:ext>
            </a:extLst>
          </p:cNvPr>
          <p:cNvSpPr txBox="1">
            <a:spLocks/>
          </p:cNvSpPr>
          <p:nvPr/>
        </p:nvSpPr>
        <p:spPr>
          <a:xfrm>
            <a:off x="-243840" y="765258"/>
            <a:ext cx="50102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500">
                <a:solidFill>
                  <a:schemeClr val="accent5"/>
                </a:solidFill>
                <a:latin typeface="Koulen" pitchFamily="2" charset="0"/>
                <a:cs typeface="Koulen" pitchFamily="2" charset="0"/>
              </a:rPr>
              <a:t>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299196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F7C0-1257-43B2-C7A2-AAB6F47EE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8DFFCB-ABAA-2630-8F65-4D48782F9C65}"/>
              </a:ext>
            </a:extLst>
          </p:cNvPr>
          <p:cNvSpPr txBox="1"/>
          <p:nvPr/>
        </p:nvSpPr>
        <p:spPr>
          <a:xfrm>
            <a:off x="3674036" y="544727"/>
            <a:ext cx="6632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  <a:latin typeface="Koulen" pitchFamily="2" charset="0"/>
                <a:cs typeface="Koulen" pitchFamily="2" charset="0"/>
              </a:rPr>
              <a:t>|</a:t>
            </a:r>
            <a:r>
              <a:rPr lang="en-US" sz="2400" b="1">
                <a:solidFill>
                  <a:schemeClr val="bg1"/>
                </a:solidFill>
                <a:latin typeface="Koulen" pitchFamily="2" charset="0"/>
                <a:cs typeface="Koulen" pitchFamily="2" charset="0"/>
              </a:rPr>
              <a:t> Gantt chart</a:t>
            </a:r>
          </a:p>
        </p:txBody>
      </p:sp>
      <p:sp>
        <p:nvSpPr>
          <p:cNvPr id="3" name="Google Shape;230;p41">
            <a:extLst>
              <a:ext uri="{FF2B5EF4-FFF2-40B4-BE49-F238E27FC236}">
                <a16:creationId xmlns:a16="http://schemas.microsoft.com/office/drawing/2014/main" id="{2DC4D0AF-99B0-A009-59B9-452DD5C6E65D}"/>
              </a:ext>
            </a:extLst>
          </p:cNvPr>
          <p:cNvSpPr txBox="1">
            <a:spLocks/>
          </p:cNvSpPr>
          <p:nvPr/>
        </p:nvSpPr>
        <p:spPr>
          <a:xfrm>
            <a:off x="-293847" y="644637"/>
            <a:ext cx="50102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500">
                <a:solidFill>
                  <a:schemeClr val="accent5"/>
                </a:solidFill>
                <a:latin typeface="Koulen" pitchFamily="2" charset="0"/>
                <a:cs typeface="Koulen" pitchFamily="2" charset="0"/>
              </a:rPr>
              <a:t>Management Plan</a:t>
            </a:r>
          </a:p>
        </p:txBody>
      </p:sp>
      <p:graphicFrame>
        <p:nvGraphicFramePr>
          <p:cNvPr id="5" name="Google Shape;451;p53">
            <a:extLst>
              <a:ext uri="{FF2B5EF4-FFF2-40B4-BE49-F238E27FC236}">
                <a16:creationId xmlns:a16="http://schemas.microsoft.com/office/drawing/2014/main" id="{1ECCCB79-8DD8-91A0-97B9-C6F90325C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086393"/>
              </p:ext>
            </p:extLst>
          </p:nvPr>
        </p:nvGraphicFramePr>
        <p:xfrm>
          <a:off x="889965" y="1006392"/>
          <a:ext cx="7239000" cy="3749203"/>
        </p:xfrm>
        <a:graphic>
          <a:graphicData uri="http://schemas.openxmlformats.org/drawingml/2006/table">
            <a:tbl>
              <a:tblPr>
                <a:noFill/>
                <a:tableStyleId>{11828583-52E1-4208-83C5-E7B28029D2E2}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14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accent5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Nov 1-15</a:t>
                      </a:r>
                      <a:endParaRPr sz="2000">
                        <a:solidFill>
                          <a:schemeClr val="accent5"/>
                        </a:solidFill>
                        <a:latin typeface="Koulen"/>
                        <a:ea typeface="Koulen"/>
                        <a:cs typeface="Koulen"/>
                        <a:sym typeface="Koulen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Nov 15 - 30</a:t>
                      </a:r>
                      <a:endParaRPr sz="2000">
                        <a:solidFill>
                          <a:schemeClr val="accent5"/>
                        </a:solidFill>
                        <a:latin typeface="Koulen"/>
                        <a:ea typeface="Koulen"/>
                        <a:cs typeface="Koulen"/>
                        <a:sym typeface="Koulen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Dec 1-15 </a:t>
                      </a:r>
                      <a:endParaRPr sz="2000">
                        <a:solidFill>
                          <a:schemeClr val="accent5"/>
                        </a:solidFill>
                        <a:latin typeface="Koulen"/>
                        <a:ea typeface="Koulen"/>
                        <a:cs typeface="Koulen"/>
                        <a:sym typeface="Koulen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accent5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D</a:t>
                      </a:r>
                      <a:r>
                        <a:rPr lang="en" sz="2000" err="1">
                          <a:solidFill>
                            <a:schemeClr val="accent5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ec</a:t>
                      </a:r>
                      <a:r>
                        <a:rPr lang="en" sz="2000">
                          <a:solidFill>
                            <a:schemeClr val="accent5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 15-31</a:t>
                      </a:r>
                      <a:endParaRPr sz="2000">
                        <a:solidFill>
                          <a:schemeClr val="accent5"/>
                        </a:solidFill>
                        <a:latin typeface="Koulen"/>
                        <a:ea typeface="Koulen"/>
                        <a:cs typeface="Koulen"/>
                        <a:sym typeface="Koulen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accent5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J</a:t>
                      </a:r>
                      <a:r>
                        <a:rPr lang="en" sz="2000">
                          <a:solidFill>
                            <a:schemeClr val="accent5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an 1-15</a:t>
                      </a:r>
                      <a:endParaRPr sz="2000">
                        <a:solidFill>
                          <a:schemeClr val="accent5"/>
                        </a:solidFill>
                        <a:latin typeface="Koulen"/>
                        <a:ea typeface="Koulen"/>
                        <a:cs typeface="Koulen"/>
                        <a:sym typeface="Koulen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accent5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Jan 15 - 31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9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0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9EA78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Task 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lt1"/>
                          </a:solidFill>
                          <a:latin typeface="Inter"/>
                          <a:sym typeface="Arial"/>
                        </a:rPr>
                        <a:t>Project Setup and Initial Research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Nov 1 - Nov 14</a:t>
                      </a:r>
                      <a:endParaRPr sz="12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Completed</a:t>
                      </a:r>
                      <a:endParaRPr sz="12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8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9EA78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Task 2</a:t>
                      </a:r>
                      <a:endParaRPr sz="1800">
                        <a:solidFill>
                          <a:srgbClr val="F9EA78"/>
                        </a:solidFill>
                        <a:latin typeface="Koulen"/>
                        <a:ea typeface="Koulen"/>
                        <a:cs typeface="Koulen"/>
                        <a:sym typeface="Koulen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Implementation and Initial Results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Nov 14– Dec 5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 progress</a:t>
                      </a:r>
                      <a:endParaRPr sz="12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03105"/>
                  </a:ext>
                </a:extLst>
              </a:tr>
              <a:tr h="46358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9EA78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Task 3</a:t>
                      </a:r>
                      <a:endParaRPr sz="1800">
                        <a:solidFill>
                          <a:srgbClr val="F9EA78"/>
                        </a:solidFill>
                        <a:latin typeface="Koulen"/>
                        <a:ea typeface="Koulen"/>
                        <a:cs typeface="Koulen"/>
                        <a:sym typeface="Koulen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Experimentation and Analysis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Dec 6 - Jan 9</a:t>
                      </a:r>
                      <a:endParaRPr sz="12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 do</a:t>
                      </a:r>
                      <a:endParaRPr sz="12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8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9EA78"/>
                          </a:solidFill>
                          <a:latin typeface="Koulen"/>
                          <a:ea typeface="Koulen"/>
                          <a:cs typeface="Koulen"/>
                          <a:sym typeface="Koulen"/>
                        </a:rPr>
                        <a:t>Task 4</a:t>
                      </a:r>
                      <a:endParaRPr sz="1800">
                        <a:solidFill>
                          <a:srgbClr val="F9EA78"/>
                        </a:solidFill>
                        <a:latin typeface="Koulen"/>
                        <a:ea typeface="Koulen"/>
                        <a:cs typeface="Koulen"/>
                        <a:sym typeface="Koulen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Paper Writing and Finalization</a:t>
                      </a:r>
                      <a:endParaRPr sz="12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Dec 20 - Jan 20</a:t>
                      </a:r>
                      <a:endParaRPr sz="12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 do</a:t>
                      </a:r>
                      <a:endParaRPr sz="12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oogle Shape;452;p53">
            <a:extLst>
              <a:ext uri="{FF2B5EF4-FFF2-40B4-BE49-F238E27FC236}">
                <a16:creationId xmlns:a16="http://schemas.microsoft.com/office/drawing/2014/main" id="{2835939B-7EE1-A587-FA6C-9E751C3BA41D}"/>
              </a:ext>
            </a:extLst>
          </p:cNvPr>
          <p:cNvGrpSpPr/>
          <p:nvPr/>
        </p:nvGrpSpPr>
        <p:grpSpPr>
          <a:xfrm>
            <a:off x="942223" y="1491192"/>
            <a:ext cx="6563009" cy="1335017"/>
            <a:chOff x="952488" y="-157880"/>
            <a:chExt cx="6563009" cy="1335017"/>
          </a:xfrm>
        </p:grpSpPr>
        <p:sp>
          <p:nvSpPr>
            <p:cNvPr id="7" name="Google Shape;453;p53">
              <a:extLst>
                <a:ext uri="{FF2B5EF4-FFF2-40B4-BE49-F238E27FC236}">
                  <a16:creationId xmlns:a16="http://schemas.microsoft.com/office/drawing/2014/main" id="{25FE9EE0-C21B-8BCF-4A39-244D417CC203}"/>
                </a:ext>
              </a:extLst>
            </p:cNvPr>
            <p:cNvSpPr/>
            <p:nvPr/>
          </p:nvSpPr>
          <p:spPr>
            <a:xfrm>
              <a:off x="952488" y="-157880"/>
              <a:ext cx="720000" cy="1923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Google Shape;454;p53">
              <a:extLst>
                <a:ext uri="{FF2B5EF4-FFF2-40B4-BE49-F238E27FC236}">
                  <a16:creationId xmlns:a16="http://schemas.microsoft.com/office/drawing/2014/main" id="{54D9E14C-24C3-CFC8-0684-15BC3DA28969}"/>
                </a:ext>
              </a:extLst>
            </p:cNvPr>
            <p:cNvSpPr/>
            <p:nvPr/>
          </p:nvSpPr>
          <p:spPr>
            <a:xfrm>
              <a:off x="2159011" y="271121"/>
              <a:ext cx="720000" cy="1923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455;p53">
              <a:extLst>
                <a:ext uri="{FF2B5EF4-FFF2-40B4-BE49-F238E27FC236}">
                  <a16:creationId xmlns:a16="http://schemas.microsoft.com/office/drawing/2014/main" id="{843AE246-6CAB-5AB2-463B-4CC1973DDA77}"/>
                </a:ext>
              </a:extLst>
            </p:cNvPr>
            <p:cNvSpPr/>
            <p:nvPr/>
          </p:nvSpPr>
          <p:spPr>
            <a:xfrm>
              <a:off x="6333891" y="605846"/>
              <a:ext cx="720000" cy="1923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" name="Google Shape;458;p53">
              <a:extLst>
                <a:ext uri="{FF2B5EF4-FFF2-40B4-BE49-F238E27FC236}">
                  <a16:creationId xmlns:a16="http://schemas.microsoft.com/office/drawing/2014/main" id="{3695D999-F1C2-1E48-3816-7EFC12838087}"/>
                </a:ext>
              </a:extLst>
            </p:cNvPr>
            <p:cNvSpPr/>
            <p:nvPr/>
          </p:nvSpPr>
          <p:spPr>
            <a:xfrm>
              <a:off x="952488" y="34420"/>
              <a:ext cx="1137569" cy="236700"/>
            </a:xfrm>
            <a:prstGeom prst="roundRect">
              <a:avLst>
                <a:gd name="adj" fmla="val 0"/>
              </a:avLst>
            </a:prstGeom>
            <a:pattFill prst="pct90">
              <a:fgClr>
                <a:srgbClr val="F9EA78"/>
              </a:fgClr>
              <a:bgClr>
                <a:schemeClr val="tx1">
                  <a:lumMod val="75000"/>
                  <a:lumOff val="25000"/>
                </a:schemeClr>
              </a:bgClr>
            </a:patt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tx1"/>
                  </a:solidFill>
                  <a:latin typeface="Inter"/>
                  <a:ea typeface="Inter"/>
                  <a:cs typeface="Inter"/>
                  <a:sym typeface="Inter"/>
                </a:rPr>
                <a:t>Task 1</a:t>
              </a:r>
            </a:p>
          </p:txBody>
        </p:sp>
        <p:grpSp>
          <p:nvGrpSpPr>
            <p:cNvPr id="11" name="Google Shape;459;p53">
              <a:extLst>
                <a:ext uri="{FF2B5EF4-FFF2-40B4-BE49-F238E27FC236}">
                  <a16:creationId xmlns:a16="http://schemas.microsoft.com/office/drawing/2014/main" id="{EEB37C47-AF91-3F62-60A6-099EDD530F3A}"/>
                </a:ext>
              </a:extLst>
            </p:cNvPr>
            <p:cNvGrpSpPr/>
            <p:nvPr/>
          </p:nvGrpSpPr>
          <p:grpSpPr>
            <a:xfrm>
              <a:off x="2090057" y="338999"/>
              <a:ext cx="5425440" cy="838138"/>
              <a:chOff x="896097" y="1262746"/>
              <a:chExt cx="4437987" cy="838138"/>
            </a:xfrm>
          </p:grpSpPr>
          <p:sp>
            <p:nvSpPr>
              <p:cNvPr id="13" name="Google Shape;460;p53">
                <a:extLst>
                  <a:ext uri="{FF2B5EF4-FFF2-40B4-BE49-F238E27FC236}">
                    <a16:creationId xmlns:a16="http://schemas.microsoft.com/office/drawing/2014/main" id="{E809BE11-177D-93F9-452D-FD2011AE31BA}"/>
                  </a:ext>
                </a:extLst>
              </p:cNvPr>
              <p:cNvSpPr/>
              <p:nvPr/>
            </p:nvSpPr>
            <p:spPr>
              <a:xfrm>
                <a:off x="3132900" y="1864184"/>
                <a:ext cx="2201184" cy="236700"/>
              </a:xfrm>
              <a:prstGeom prst="roundRect">
                <a:avLst>
                  <a:gd name="adj" fmla="val 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Task 4</a:t>
                </a:r>
              </a:p>
            </p:txBody>
          </p:sp>
          <p:sp>
            <p:nvSpPr>
              <p:cNvPr id="14" name="Google Shape;461;p53">
                <a:extLst>
                  <a:ext uri="{FF2B5EF4-FFF2-40B4-BE49-F238E27FC236}">
                    <a16:creationId xmlns:a16="http://schemas.microsoft.com/office/drawing/2014/main" id="{EC632A0F-D2CE-EEDE-1C77-AB29B29651B6}"/>
                  </a:ext>
                </a:extLst>
              </p:cNvPr>
              <p:cNvSpPr/>
              <p:nvPr/>
            </p:nvSpPr>
            <p:spPr>
              <a:xfrm>
                <a:off x="896097" y="1262746"/>
                <a:ext cx="1321424" cy="236700"/>
              </a:xfrm>
              <a:prstGeom prst="roundRect">
                <a:avLst>
                  <a:gd name="adj" fmla="val 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Task 2</a:t>
                </a:r>
              </a:p>
            </p:txBody>
          </p:sp>
        </p:grpSp>
        <p:sp>
          <p:nvSpPr>
            <p:cNvPr id="12" name="Google Shape;464;p53">
              <a:extLst>
                <a:ext uri="{FF2B5EF4-FFF2-40B4-BE49-F238E27FC236}">
                  <a16:creationId xmlns:a16="http://schemas.microsoft.com/office/drawing/2014/main" id="{6DA9B439-7FA2-DD90-0245-450362B6B472}"/>
                </a:ext>
              </a:extLst>
            </p:cNvPr>
            <p:cNvSpPr/>
            <p:nvPr/>
          </p:nvSpPr>
          <p:spPr>
            <a:xfrm>
              <a:off x="3779520" y="639388"/>
              <a:ext cx="2690948" cy="2367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Task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21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6C6EF209-A54E-5D84-693B-4891ED06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>
            <a:extLst>
              <a:ext uri="{FF2B5EF4-FFF2-40B4-BE49-F238E27FC236}">
                <a16:creationId xmlns:a16="http://schemas.microsoft.com/office/drawing/2014/main" id="{B1EA1AAE-CB49-AC49-A243-0DB91125DF67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819860" y="42458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1">
            <a:extLst>
              <a:ext uri="{FF2B5EF4-FFF2-40B4-BE49-F238E27FC236}">
                <a16:creationId xmlns:a16="http://schemas.microsoft.com/office/drawing/2014/main" id="{D1F2A124-BFBF-51CF-8CA7-683A026AD567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3398901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1">
            <a:extLst>
              <a:ext uri="{FF2B5EF4-FFF2-40B4-BE49-F238E27FC236}">
                <a16:creationId xmlns:a16="http://schemas.microsoft.com/office/drawing/2014/main" id="{D7DA2F65-9B40-F510-17E4-5EDF38D343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488" y="20970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Introduction</a:t>
            </a:r>
            <a:r>
              <a:rPr lang="en"/>
              <a:t> </a:t>
            </a:r>
            <a:endParaRPr/>
          </a:p>
        </p:txBody>
      </p:sp>
      <p:sp>
        <p:nvSpPr>
          <p:cNvPr id="228" name="Google Shape;228;p41">
            <a:extLst>
              <a:ext uri="{FF2B5EF4-FFF2-40B4-BE49-F238E27FC236}">
                <a16:creationId xmlns:a16="http://schemas.microsoft.com/office/drawing/2014/main" id="{CB0946F1-1C24-F8B1-2445-F4AF5C0910E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24894" y="2108584"/>
            <a:ext cx="267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Proposition</a:t>
            </a:r>
            <a:endParaRPr/>
          </a:p>
        </p:txBody>
      </p:sp>
      <p:sp>
        <p:nvSpPr>
          <p:cNvPr id="229" name="Google Shape;229;p41">
            <a:extLst>
              <a:ext uri="{FF2B5EF4-FFF2-40B4-BE49-F238E27FC236}">
                <a16:creationId xmlns:a16="http://schemas.microsoft.com/office/drawing/2014/main" id="{AA427006-EC1D-E3E1-83DB-0D63C7CF314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44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Design</a:t>
            </a:r>
            <a:endParaRPr/>
          </a:p>
        </p:txBody>
      </p:sp>
      <p:sp>
        <p:nvSpPr>
          <p:cNvPr id="230" name="Google Shape;230;p41">
            <a:extLst>
              <a:ext uri="{FF2B5EF4-FFF2-40B4-BE49-F238E27FC236}">
                <a16:creationId xmlns:a16="http://schemas.microsoft.com/office/drawing/2014/main" id="{5350E8DE-18A8-DF3D-5C52-11008E09689F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30878" y="3761098"/>
            <a:ext cx="246877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Plan</a:t>
            </a:r>
            <a:endParaRPr/>
          </a:p>
        </p:txBody>
      </p:sp>
      <p:sp>
        <p:nvSpPr>
          <p:cNvPr id="231" name="Google Shape;231;p41">
            <a:extLst>
              <a:ext uri="{FF2B5EF4-FFF2-40B4-BE49-F238E27FC236}">
                <a16:creationId xmlns:a16="http://schemas.microsoft.com/office/drawing/2014/main" id="{122AE1E4-47A5-A836-87EF-28241A835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876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2" name="Google Shape;232;p41">
            <a:extLst>
              <a:ext uri="{FF2B5EF4-FFF2-40B4-BE49-F238E27FC236}">
                <a16:creationId xmlns:a16="http://schemas.microsoft.com/office/drawing/2014/main" id="{A4033C94-F521-6E74-B916-72EBF734D87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39706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3" name="Google Shape;233;p41">
            <a:extLst>
              <a:ext uri="{FF2B5EF4-FFF2-40B4-BE49-F238E27FC236}">
                <a16:creationId xmlns:a16="http://schemas.microsoft.com/office/drawing/2014/main" id="{F416606E-7EB5-02BE-E387-9946CB39FF18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8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4" name="Google Shape;234;p41">
            <a:extLst>
              <a:ext uri="{FF2B5EF4-FFF2-40B4-BE49-F238E27FC236}">
                <a16:creationId xmlns:a16="http://schemas.microsoft.com/office/drawing/2014/main" id="{75FF0CA5-250B-1D53-7785-9ED2AF34520A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33976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5" name="Google Shape;235;p41">
            <a:extLst>
              <a:ext uri="{FF2B5EF4-FFF2-40B4-BE49-F238E27FC236}">
                <a16:creationId xmlns:a16="http://schemas.microsoft.com/office/drawing/2014/main" id="{E98AE4DA-C0C6-3EEE-1E03-664961E3080B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19388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</a:t>
            </a:r>
            <a:r>
              <a:rPr lang="en" b="1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41">
            <a:extLst>
              <a:ext uri="{FF2B5EF4-FFF2-40B4-BE49-F238E27FC236}">
                <a16:creationId xmlns:a16="http://schemas.microsoft.com/office/drawing/2014/main" id="{BB73AAE6-968A-104C-BFDB-1044E2BE57E0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08331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E978"/>
                </a:solidFill>
              </a:rPr>
              <a:t>03</a:t>
            </a:r>
            <a:endParaRPr>
              <a:solidFill>
                <a:srgbClr val="F9E978"/>
              </a:solidFill>
            </a:endParaRPr>
          </a:p>
        </p:txBody>
      </p:sp>
      <p:sp>
        <p:nvSpPr>
          <p:cNvPr id="238" name="Google Shape;238;p41">
            <a:extLst>
              <a:ext uri="{FF2B5EF4-FFF2-40B4-BE49-F238E27FC236}">
                <a16:creationId xmlns:a16="http://schemas.microsoft.com/office/drawing/2014/main" id="{DE252191-A47B-A415-B693-0B94A1731A15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6083313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9" name="Google Shape;239;p41">
            <a:extLst>
              <a:ext uri="{FF2B5EF4-FFF2-40B4-BE49-F238E27FC236}">
                <a16:creationId xmlns:a16="http://schemas.microsoft.com/office/drawing/2014/main" id="{CA5A1216-93C8-C440-9CC4-5C991D8DF1B2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6084538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1">
            <a:extLst>
              <a:ext uri="{FF2B5EF4-FFF2-40B4-BE49-F238E27FC236}">
                <a16:creationId xmlns:a16="http://schemas.microsoft.com/office/drawing/2014/main" id="{3C1FA2C1-F54E-80E6-F368-4EF9999A5CD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9025" y="21023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41" name="Google Shape;241;p41">
            <a:extLst>
              <a:ext uri="{FF2B5EF4-FFF2-40B4-BE49-F238E27FC236}">
                <a16:creationId xmlns:a16="http://schemas.microsoft.com/office/drawing/2014/main" id="{E4138CDE-CFD2-B23C-8D18-1B8E9C073EB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69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97615-E9EA-B67B-5BB3-24F8973A346E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3400738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323910-1D14-F2BD-386E-1F7EC50BDEA6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15101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A544E01-8E5D-72F6-1146-6CA697518D63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079025" y="2575834"/>
            <a:ext cx="2336400" cy="484800"/>
          </a:xfrm>
        </p:spPr>
        <p:txBody>
          <a:bodyPr/>
          <a:lstStyle/>
          <a:p>
            <a:endParaRPr lang="en-US"/>
          </a:p>
        </p:txBody>
      </p:sp>
      <p:grpSp>
        <p:nvGrpSpPr>
          <p:cNvPr id="2" name="Google Shape;10621;p83">
            <a:extLst>
              <a:ext uri="{FF2B5EF4-FFF2-40B4-BE49-F238E27FC236}">
                <a16:creationId xmlns:a16="http://schemas.microsoft.com/office/drawing/2014/main" id="{3B65E41F-42D8-3437-262D-D8B44ABF644A}"/>
              </a:ext>
            </a:extLst>
          </p:cNvPr>
          <p:cNvGrpSpPr/>
          <p:nvPr/>
        </p:nvGrpSpPr>
        <p:grpSpPr>
          <a:xfrm>
            <a:off x="3143198" y="5417510"/>
            <a:ext cx="3014705" cy="3052105"/>
            <a:chOff x="2674893" y="1515946"/>
            <a:chExt cx="332254" cy="358393"/>
          </a:xfrm>
          <a:solidFill>
            <a:schemeClr val="bg1">
              <a:lumMod val="25000"/>
              <a:alpha val="53000"/>
            </a:schemeClr>
          </a:solidFill>
        </p:grpSpPr>
        <p:sp>
          <p:nvSpPr>
            <p:cNvPr id="4" name="Google Shape;10622;p83">
              <a:extLst>
                <a:ext uri="{FF2B5EF4-FFF2-40B4-BE49-F238E27FC236}">
                  <a16:creationId xmlns:a16="http://schemas.microsoft.com/office/drawing/2014/main" id="{EC91C614-A0B3-F9D1-E670-2B45E13A2750}"/>
                </a:ext>
              </a:extLst>
            </p:cNvPr>
            <p:cNvSpPr/>
            <p:nvPr/>
          </p:nvSpPr>
          <p:spPr>
            <a:xfrm>
              <a:off x="2968582" y="1811548"/>
              <a:ext cx="33349" cy="57469"/>
            </a:xfrm>
            <a:custGeom>
              <a:avLst/>
              <a:gdLst/>
              <a:ahLst/>
              <a:cxnLst/>
              <a:rect l="l" t="t" r="r" b="b"/>
              <a:pathLst>
                <a:path w="1272" h="2192" extrusionOk="0">
                  <a:moveTo>
                    <a:pt x="0" y="0"/>
                  </a:moveTo>
                  <a:lnTo>
                    <a:pt x="243" y="1847"/>
                  </a:lnTo>
                  <a:cubicBezTo>
                    <a:pt x="268" y="2043"/>
                    <a:pt x="439" y="2191"/>
                    <a:pt x="638" y="2191"/>
                  </a:cubicBezTo>
                  <a:cubicBezTo>
                    <a:pt x="833" y="2191"/>
                    <a:pt x="1004" y="2043"/>
                    <a:pt x="1029" y="1847"/>
                  </a:cubicBezTo>
                  <a:lnTo>
                    <a:pt x="127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23;p83">
              <a:extLst>
                <a:ext uri="{FF2B5EF4-FFF2-40B4-BE49-F238E27FC236}">
                  <a16:creationId xmlns:a16="http://schemas.microsoft.com/office/drawing/2014/main" id="{9BF97862-814A-2426-1939-9C64B8D8BA22}"/>
                </a:ext>
              </a:extLst>
            </p:cNvPr>
            <p:cNvSpPr/>
            <p:nvPr/>
          </p:nvSpPr>
          <p:spPr>
            <a:xfrm>
              <a:off x="2985282" y="1811548"/>
              <a:ext cx="16648" cy="57469"/>
            </a:xfrm>
            <a:custGeom>
              <a:avLst/>
              <a:gdLst/>
              <a:ahLst/>
              <a:cxnLst/>
              <a:rect l="l" t="t" r="r" b="b"/>
              <a:pathLst>
                <a:path w="635" h="2192" extrusionOk="0">
                  <a:moveTo>
                    <a:pt x="1" y="0"/>
                  </a:moveTo>
                  <a:lnTo>
                    <a:pt x="1" y="2191"/>
                  </a:lnTo>
                  <a:cubicBezTo>
                    <a:pt x="196" y="2191"/>
                    <a:pt x="367" y="2043"/>
                    <a:pt x="392" y="1847"/>
                  </a:cubicBezTo>
                  <a:lnTo>
                    <a:pt x="635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24;p83">
              <a:extLst>
                <a:ext uri="{FF2B5EF4-FFF2-40B4-BE49-F238E27FC236}">
                  <a16:creationId xmlns:a16="http://schemas.microsoft.com/office/drawing/2014/main" id="{CA097384-9F7F-11D7-2364-97BFC5B74172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25;p83">
              <a:extLst>
                <a:ext uri="{FF2B5EF4-FFF2-40B4-BE49-F238E27FC236}">
                  <a16:creationId xmlns:a16="http://schemas.microsoft.com/office/drawing/2014/main" id="{C5959A67-B8F7-C29B-9222-7F6037839963}"/>
                </a:ext>
              </a:extLst>
            </p:cNvPr>
            <p:cNvSpPr/>
            <p:nvPr/>
          </p:nvSpPr>
          <p:spPr>
            <a:xfrm>
              <a:off x="2680215" y="1521268"/>
              <a:ext cx="89375" cy="89375"/>
            </a:xfrm>
            <a:custGeom>
              <a:avLst/>
              <a:gdLst/>
              <a:ahLst/>
              <a:cxnLst/>
              <a:rect l="l" t="t" r="r" b="b"/>
              <a:pathLst>
                <a:path w="3409" h="3409" extrusionOk="0">
                  <a:moveTo>
                    <a:pt x="2930" y="1"/>
                  </a:moveTo>
                  <a:lnTo>
                    <a:pt x="0" y="2931"/>
                  </a:lnTo>
                  <a:lnTo>
                    <a:pt x="0" y="3409"/>
                  </a:lnTo>
                  <a:lnTo>
                    <a:pt x="3191" y="3409"/>
                  </a:lnTo>
                  <a:cubicBezTo>
                    <a:pt x="3311" y="3409"/>
                    <a:pt x="3408" y="3311"/>
                    <a:pt x="3408" y="3191"/>
                  </a:cubicBezTo>
                  <a:lnTo>
                    <a:pt x="3408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26;p83">
              <a:extLst>
                <a:ext uri="{FF2B5EF4-FFF2-40B4-BE49-F238E27FC236}">
                  <a16:creationId xmlns:a16="http://schemas.microsoft.com/office/drawing/2014/main" id="{FF3BD0FB-A842-E3C9-14CB-A710C6D7D7E6}"/>
                </a:ext>
              </a:extLst>
            </p:cNvPr>
            <p:cNvSpPr/>
            <p:nvPr/>
          </p:nvSpPr>
          <p:spPr>
            <a:xfrm>
              <a:off x="2680215" y="1521268"/>
              <a:ext cx="257535" cy="347828"/>
            </a:xfrm>
            <a:custGeom>
              <a:avLst/>
              <a:gdLst/>
              <a:ahLst/>
              <a:cxnLst/>
              <a:rect l="l" t="t" r="r" b="b"/>
              <a:pathLst>
                <a:path w="9823" h="13267" extrusionOk="0">
                  <a:moveTo>
                    <a:pt x="8946" y="1"/>
                  </a:moveTo>
                  <a:lnTo>
                    <a:pt x="8946" y="12358"/>
                  </a:lnTo>
                  <a:lnTo>
                    <a:pt x="0" y="12358"/>
                  </a:lnTo>
                  <a:lnTo>
                    <a:pt x="0" y="13267"/>
                  </a:lnTo>
                  <a:lnTo>
                    <a:pt x="9822" y="13267"/>
                  </a:lnTo>
                  <a:lnTo>
                    <a:pt x="982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27;p83">
              <a:extLst>
                <a:ext uri="{FF2B5EF4-FFF2-40B4-BE49-F238E27FC236}">
                  <a16:creationId xmlns:a16="http://schemas.microsoft.com/office/drawing/2014/main" id="{2D9CAB0D-5309-16CE-8D32-D204CEFB8677}"/>
                </a:ext>
              </a:extLst>
            </p:cNvPr>
            <p:cNvSpPr/>
            <p:nvPr/>
          </p:nvSpPr>
          <p:spPr>
            <a:xfrm>
              <a:off x="2680215" y="1521268"/>
              <a:ext cx="76843" cy="76843"/>
            </a:xfrm>
            <a:custGeom>
              <a:avLst/>
              <a:gdLst/>
              <a:ahLst/>
              <a:cxnLst/>
              <a:rect l="l" t="t" r="r" b="b"/>
              <a:pathLst>
                <a:path w="2931" h="2931" extrusionOk="0">
                  <a:moveTo>
                    <a:pt x="2930" y="1"/>
                  </a:moveTo>
                  <a:lnTo>
                    <a:pt x="0" y="2931"/>
                  </a:lnTo>
                  <a:lnTo>
                    <a:pt x="2930" y="2931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28;p83">
              <a:extLst>
                <a:ext uri="{FF2B5EF4-FFF2-40B4-BE49-F238E27FC236}">
                  <a16:creationId xmlns:a16="http://schemas.microsoft.com/office/drawing/2014/main" id="{623A4BE5-2688-395E-F1E9-9EDBF4914D3D}"/>
                </a:ext>
              </a:extLst>
            </p:cNvPr>
            <p:cNvSpPr/>
            <p:nvPr/>
          </p:nvSpPr>
          <p:spPr>
            <a:xfrm>
              <a:off x="2968582" y="1601310"/>
              <a:ext cx="33349" cy="222691"/>
            </a:xfrm>
            <a:custGeom>
              <a:avLst/>
              <a:gdLst/>
              <a:ahLst/>
              <a:cxnLst/>
              <a:rect l="l" t="t" r="r" b="b"/>
              <a:pathLst>
                <a:path w="1272" h="8494" extrusionOk="0">
                  <a:moveTo>
                    <a:pt x="0" y="1"/>
                  </a:moveTo>
                  <a:lnTo>
                    <a:pt x="0" y="8494"/>
                  </a:lnTo>
                  <a:lnTo>
                    <a:pt x="1272" y="8494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29;p83">
              <a:extLst>
                <a:ext uri="{FF2B5EF4-FFF2-40B4-BE49-F238E27FC236}">
                  <a16:creationId xmlns:a16="http://schemas.microsoft.com/office/drawing/2014/main" id="{C89B90CD-3F03-6426-87E8-55FA0AD1D333}"/>
                </a:ext>
              </a:extLst>
            </p:cNvPr>
            <p:cNvSpPr/>
            <p:nvPr/>
          </p:nvSpPr>
          <p:spPr>
            <a:xfrm>
              <a:off x="2985282" y="1601310"/>
              <a:ext cx="16648" cy="222691"/>
            </a:xfrm>
            <a:custGeom>
              <a:avLst/>
              <a:gdLst/>
              <a:ahLst/>
              <a:cxnLst/>
              <a:rect l="l" t="t" r="r" b="b"/>
              <a:pathLst>
                <a:path w="635" h="8494" extrusionOk="0">
                  <a:moveTo>
                    <a:pt x="1" y="1"/>
                  </a:moveTo>
                  <a:lnTo>
                    <a:pt x="1" y="8494"/>
                  </a:lnTo>
                  <a:lnTo>
                    <a:pt x="635" y="8494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30;p83">
              <a:extLst>
                <a:ext uri="{FF2B5EF4-FFF2-40B4-BE49-F238E27FC236}">
                  <a16:creationId xmlns:a16="http://schemas.microsoft.com/office/drawing/2014/main" id="{F6D0BCD5-297A-5E7E-966E-EF70ADB06FB6}"/>
                </a:ext>
              </a:extLst>
            </p:cNvPr>
            <p:cNvSpPr/>
            <p:nvPr/>
          </p:nvSpPr>
          <p:spPr>
            <a:xfrm>
              <a:off x="2968582" y="1569691"/>
              <a:ext cx="33349" cy="38776"/>
            </a:xfrm>
            <a:custGeom>
              <a:avLst/>
              <a:gdLst/>
              <a:ahLst/>
              <a:cxnLst/>
              <a:rect l="l" t="t" r="r" b="b"/>
              <a:pathLst>
                <a:path w="1272" h="1479" extrusionOk="0">
                  <a:moveTo>
                    <a:pt x="0" y="1"/>
                  </a:moveTo>
                  <a:lnTo>
                    <a:pt x="0" y="1478"/>
                  </a:lnTo>
                  <a:lnTo>
                    <a:pt x="1272" y="1478"/>
                  </a:lnTo>
                  <a:lnTo>
                    <a:pt x="1272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31;p83">
              <a:extLst>
                <a:ext uri="{FF2B5EF4-FFF2-40B4-BE49-F238E27FC236}">
                  <a16:creationId xmlns:a16="http://schemas.microsoft.com/office/drawing/2014/main" id="{BE8835DF-5D86-9CF9-1930-71B10C00456A}"/>
                </a:ext>
              </a:extLst>
            </p:cNvPr>
            <p:cNvSpPr/>
            <p:nvPr/>
          </p:nvSpPr>
          <p:spPr>
            <a:xfrm>
              <a:off x="2985282" y="1569691"/>
              <a:ext cx="16648" cy="38776"/>
            </a:xfrm>
            <a:custGeom>
              <a:avLst/>
              <a:gdLst/>
              <a:ahLst/>
              <a:cxnLst/>
              <a:rect l="l" t="t" r="r" b="b"/>
              <a:pathLst>
                <a:path w="635" h="1479" extrusionOk="0">
                  <a:moveTo>
                    <a:pt x="1" y="1"/>
                  </a:moveTo>
                  <a:lnTo>
                    <a:pt x="1" y="1478"/>
                  </a:lnTo>
                  <a:lnTo>
                    <a:pt x="635" y="1478"/>
                  </a:lnTo>
                  <a:lnTo>
                    <a:pt x="635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32;p83">
              <a:extLst>
                <a:ext uri="{FF2B5EF4-FFF2-40B4-BE49-F238E27FC236}">
                  <a16:creationId xmlns:a16="http://schemas.microsoft.com/office/drawing/2014/main" id="{5EE64640-4B02-8E07-260E-BD21568E24B8}"/>
                </a:ext>
              </a:extLst>
            </p:cNvPr>
            <p:cNvSpPr/>
            <p:nvPr/>
          </p:nvSpPr>
          <p:spPr>
            <a:xfrm>
              <a:off x="2968686" y="1521268"/>
              <a:ext cx="33244" cy="48450"/>
            </a:xfrm>
            <a:custGeom>
              <a:avLst/>
              <a:gdLst/>
              <a:ahLst/>
              <a:cxnLst/>
              <a:rect l="l" t="t" r="r" b="b"/>
              <a:pathLst>
                <a:path w="1268" h="1848" extrusionOk="0">
                  <a:moveTo>
                    <a:pt x="634" y="1"/>
                  </a:moveTo>
                  <a:cubicBezTo>
                    <a:pt x="283" y="1"/>
                    <a:pt x="0" y="283"/>
                    <a:pt x="0" y="634"/>
                  </a:cubicBezTo>
                  <a:lnTo>
                    <a:pt x="0" y="1848"/>
                  </a:lnTo>
                  <a:lnTo>
                    <a:pt x="1268" y="1848"/>
                  </a:lnTo>
                  <a:lnTo>
                    <a:pt x="1268" y="634"/>
                  </a:lnTo>
                  <a:cubicBezTo>
                    <a:pt x="1268" y="283"/>
                    <a:pt x="982" y="1"/>
                    <a:pt x="6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33;p83">
              <a:extLst>
                <a:ext uri="{FF2B5EF4-FFF2-40B4-BE49-F238E27FC236}">
                  <a16:creationId xmlns:a16="http://schemas.microsoft.com/office/drawing/2014/main" id="{FD005768-94FA-BD57-C01B-7A36BEEFB3C9}"/>
                </a:ext>
              </a:extLst>
            </p:cNvPr>
            <p:cNvSpPr/>
            <p:nvPr/>
          </p:nvSpPr>
          <p:spPr>
            <a:xfrm>
              <a:off x="2985282" y="1521268"/>
              <a:ext cx="16648" cy="48450"/>
            </a:xfrm>
            <a:custGeom>
              <a:avLst/>
              <a:gdLst/>
              <a:ahLst/>
              <a:cxnLst/>
              <a:rect l="l" t="t" r="r" b="b"/>
              <a:pathLst>
                <a:path w="635" h="1848" extrusionOk="0">
                  <a:moveTo>
                    <a:pt x="1" y="1"/>
                  </a:moveTo>
                  <a:lnTo>
                    <a:pt x="1" y="1848"/>
                  </a:lnTo>
                  <a:lnTo>
                    <a:pt x="635" y="1848"/>
                  </a:lnTo>
                  <a:lnTo>
                    <a:pt x="635" y="634"/>
                  </a:lnTo>
                  <a:cubicBezTo>
                    <a:pt x="635" y="283"/>
                    <a:pt x="349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34;p83">
              <a:extLst>
                <a:ext uri="{FF2B5EF4-FFF2-40B4-BE49-F238E27FC236}">
                  <a16:creationId xmlns:a16="http://schemas.microsoft.com/office/drawing/2014/main" id="{F60966B7-C606-E833-F6F9-04E433B34569}"/>
                </a:ext>
              </a:extLst>
            </p:cNvPr>
            <p:cNvSpPr/>
            <p:nvPr/>
          </p:nvSpPr>
          <p:spPr>
            <a:xfrm>
              <a:off x="2674998" y="1515946"/>
              <a:ext cx="268074" cy="358393"/>
            </a:xfrm>
            <a:custGeom>
              <a:avLst/>
              <a:gdLst/>
              <a:ahLst/>
              <a:cxnLst/>
              <a:rect l="l" t="t" r="r" b="b"/>
              <a:pathLst>
                <a:path w="10225" h="13670" extrusionOk="0">
                  <a:moveTo>
                    <a:pt x="7059" y="1"/>
                  </a:moveTo>
                  <a:cubicBezTo>
                    <a:pt x="6791" y="1"/>
                    <a:pt x="6791" y="403"/>
                    <a:pt x="7059" y="403"/>
                  </a:cubicBezTo>
                  <a:lnTo>
                    <a:pt x="9819" y="403"/>
                  </a:lnTo>
                  <a:lnTo>
                    <a:pt x="9819" y="13267"/>
                  </a:lnTo>
                  <a:lnTo>
                    <a:pt x="399" y="13267"/>
                  </a:lnTo>
                  <a:lnTo>
                    <a:pt x="399" y="11688"/>
                  </a:lnTo>
                  <a:cubicBezTo>
                    <a:pt x="399" y="11554"/>
                    <a:pt x="299" y="11487"/>
                    <a:pt x="199" y="11487"/>
                  </a:cubicBezTo>
                  <a:cubicBezTo>
                    <a:pt x="100" y="11487"/>
                    <a:pt x="0" y="11554"/>
                    <a:pt x="0" y="11688"/>
                  </a:cubicBezTo>
                  <a:lnTo>
                    <a:pt x="0" y="13470"/>
                  </a:lnTo>
                  <a:cubicBezTo>
                    <a:pt x="0" y="13579"/>
                    <a:pt x="87" y="13669"/>
                    <a:pt x="199" y="13669"/>
                  </a:cubicBezTo>
                  <a:lnTo>
                    <a:pt x="10025" y="13669"/>
                  </a:lnTo>
                  <a:cubicBezTo>
                    <a:pt x="10134" y="13669"/>
                    <a:pt x="10224" y="13579"/>
                    <a:pt x="10224" y="13470"/>
                  </a:cubicBezTo>
                  <a:lnTo>
                    <a:pt x="10224" y="204"/>
                  </a:lnTo>
                  <a:cubicBezTo>
                    <a:pt x="10224" y="91"/>
                    <a:pt x="10134" y="1"/>
                    <a:pt x="1002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35;p83">
              <a:extLst>
                <a:ext uri="{FF2B5EF4-FFF2-40B4-BE49-F238E27FC236}">
                  <a16:creationId xmlns:a16="http://schemas.microsoft.com/office/drawing/2014/main" id="{8AF5D6B0-FACF-5DAF-0330-F8F10699FCA1}"/>
                </a:ext>
              </a:extLst>
            </p:cNvPr>
            <p:cNvSpPr/>
            <p:nvPr/>
          </p:nvSpPr>
          <p:spPr>
            <a:xfrm>
              <a:off x="2674893" y="1515946"/>
              <a:ext cx="171515" cy="290962"/>
            </a:xfrm>
            <a:custGeom>
              <a:avLst/>
              <a:gdLst/>
              <a:ahLst/>
              <a:cxnLst/>
              <a:rect l="l" t="t" r="r" b="b"/>
              <a:pathLst>
                <a:path w="6542" h="11098" extrusionOk="0">
                  <a:moveTo>
                    <a:pt x="2934" y="685"/>
                  </a:moveTo>
                  <a:lnTo>
                    <a:pt x="2934" y="2934"/>
                  </a:lnTo>
                  <a:lnTo>
                    <a:pt x="685" y="2934"/>
                  </a:lnTo>
                  <a:lnTo>
                    <a:pt x="2934" y="685"/>
                  </a:lnTo>
                  <a:close/>
                  <a:moveTo>
                    <a:pt x="3133" y="1"/>
                  </a:moveTo>
                  <a:cubicBezTo>
                    <a:pt x="2988" y="1"/>
                    <a:pt x="2844" y="211"/>
                    <a:pt x="2753" y="301"/>
                  </a:cubicBezTo>
                  <a:lnTo>
                    <a:pt x="124" y="2931"/>
                  </a:lnTo>
                  <a:cubicBezTo>
                    <a:pt x="66" y="2989"/>
                    <a:pt x="0" y="3043"/>
                    <a:pt x="0" y="3134"/>
                  </a:cubicBezTo>
                  <a:lnTo>
                    <a:pt x="0" y="10899"/>
                  </a:lnTo>
                  <a:cubicBezTo>
                    <a:pt x="0" y="11009"/>
                    <a:pt x="88" y="11098"/>
                    <a:pt x="197" y="11098"/>
                  </a:cubicBezTo>
                  <a:cubicBezTo>
                    <a:pt x="199" y="11098"/>
                    <a:pt x="201" y="11098"/>
                    <a:pt x="203" y="11098"/>
                  </a:cubicBezTo>
                  <a:cubicBezTo>
                    <a:pt x="316" y="11098"/>
                    <a:pt x="403" y="11011"/>
                    <a:pt x="403" y="10899"/>
                  </a:cubicBezTo>
                  <a:lnTo>
                    <a:pt x="403" y="3333"/>
                  </a:lnTo>
                  <a:lnTo>
                    <a:pt x="3133" y="3333"/>
                  </a:lnTo>
                  <a:cubicBezTo>
                    <a:pt x="3246" y="3333"/>
                    <a:pt x="3336" y="3246"/>
                    <a:pt x="3336" y="3134"/>
                  </a:cubicBezTo>
                  <a:lnTo>
                    <a:pt x="3336" y="403"/>
                  </a:lnTo>
                  <a:lnTo>
                    <a:pt x="6273" y="403"/>
                  </a:lnTo>
                  <a:cubicBezTo>
                    <a:pt x="6541" y="403"/>
                    <a:pt x="6541" y="1"/>
                    <a:pt x="6273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36;p83">
              <a:extLst>
                <a:ext uri="{FF2B5EF4-FFF2-40B4-BE49-F238E27FC236}">
                  <a16:creationId xmlns:a16="http://schemas.microsoft.com/office/drawing/2014/main" id="{84780AC3-CB95-CD2D-FF1E-599AFF7CF806}"/>
                </a:ext>
              </a:extLst>
            </p:cNvPr>
            <p:cNvSpPr/>
            <p:nvPr/>
          </p:nvSpPr>
          <p:spPr>
            <a:xfrm>
              <a:off x="2729006" y="1758169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37;p83">
              <a:extLst>
                <a:ext uri="{FF2B5EF4-FFF2-40B4-BE49-F238E27FC236}">
                  <a16:creationId xmlns:a16="http://schemas.microsoft.com/office/drawing/2014/main" id="{EC065384-49C7-9681-DE08-748CC43221A6}"/>
                </a:ext>
              </a:extLst>
            </p:cNvPr>
            <p:cNvSpPr/>
            <p:nvPr/>
          </p:nvSpPr>
          <p:spPr>
            <a:xfrm>
              <a:off x="2801943" y="1822271"/>
              <a:ext cx="86990" cy="10461"/>
            </a:xfrm>
            <a:custGeom>
              <a:avLst/>
              <a:gdLst/>
              <a:ahLst/>
              <a:cxnLst/>
              <a:rect l="l" t="t" r="r" b="b"/>
              <a:pathLst>
                <a:path w="3318" h="399" extrusionOk="0">
                  <a:moveTo>
                    <a:pt x="3057" y="0"/>
                  </a:moveTo>
                  <a:cubicBezTo>
                    <a:pt x="3056" y="0"/>
                    <a:pt x="3055" y="0"/>
                    <a:pt x="3053" y="0"/>
                  </a:cubicBezTo>
                  <a:lnTo>
                    <a:pt x="268" y="0"/>
                  </a:lnTo>
                  <a:cubicBezTo>
                    <a:pt x="0" y="0"/>
                    <a:pt x="0" y="399"/>
                    <a:pt x="268" y="399"/>
                  </a:cubicBezTo>
                  <a:lnTo>
                    <a:pt x="3053" y="399"/>
                  </a:lnTo>
                  <a:cubicBezTo>
                    <a:pt x="3317" y="399"/>
                    <a:pt x="3318" y="0"/>
                    <a:pt x="305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38;p83">
              <a:extLst>
                <a:ext uri="{FF2B5EF4-FFF2-40B4-BE49-F238E27FC236}">
                  <a16:creationId xmlns:a16="http://schemas.microsoft.com/office/drawing/2014/main" id="{E1DB13A0-E7E3-72B8-C393-0D725DA3EE8D}"/>
                </a:ext>
              </a:extLst>
            </p:cNvPr>
            <p:cNvSpPr/>
            <p:nvPr/>
          </p:nvSpPr>
          <p:spPr>
            <a:xfrm>
              <a:off x="2729006" y="1731584"/>
              <a:ext cx="159927" cy="10566"/>
            </a:xfrm>
            <a:custGeom>
              <a:avLst/>
              <a:gdLst/>
              <a:ahLst/>
              <a:cxnLst/>
              <a:rect l="l" t="t" r="r" b="b"/>
              <a:pathLst>
                <a:path w="6100" h="403" extrusionOk="0">
                  <a:moveTo>
                    <a:pt x="265" y="1"/>
                  </a:moveTo>
                  <a:cubicBezTo>
                    <a:pt x="1" y="1"/>
                    <a:pt x="1" y="403"/>
                    <a:pt x="265" y="403"/>
                  </a:cubicBezTo>
                  <a:lnTo>
                    <a:pt x="5835" y="403"/>
                  </a:lnTo>
                  <a:cubicBezTo>
                    <a:pt x="6100" y="403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39;p83">
              <a:extLst>
                <a:ext uri="{FF2B5EF4-FFF2-40B4-BE49-F238E27FC236}">
                  <a16:creationId xmlns:a16="http://schemas.microsoft.com/office/drawing/2014/main" id="{377AFEB5-E32A-2C51-2FC5-F03EFA17F8C2}"/>
                </a:ext>
              </a:extLst>
            </p:cNvPr>
            <p:cNvSpPr/>
            <p:nvPr/>
          </p:nvSpPr>
          <p:spPr>
            <a:xfrm>
              <a:off x="2729006" y="1705000"/>
              <a:ext cx="159927" cy="10487"/>
            </a:xfrm>
            <a:custGeom>
              <a:avLst/>
              <a:gdLst/>
              <a:ahLst/>
              <a:cxnLst/>
              <a:rect l="l" t="t" r="r" b="b"/>
              <a:pathLst>
                <a:path w="6100" h="400" extrusionOk="0">
                  <a:moveTo>
                    <a:pt x="265" y="1"/>
                  </a:move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100" y="399"/>
                    <a:pt x="6100" y="1"/>
                    <a:pt x="583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40;p83">
              <a:extLst>
                <a:ext uri="{FF2B5EF4-FFF2-40B4-BE49-F238E27FC236}">
                  <a16:creationId xmlns:a16="http://schemas.microsoft.com/office/drawing/2014/main" id="{B4B3111C-B97E-EEB2-E897-9B27FFF6E5B9}"/>
                </a:ext>
              </a:extLst>
            </p:cNvPr>
            <p:cNvSpPr/>
            <p:nvPr/>
          </p:nvSpPr>
          <p:spPr>
            <a:xfrm>
              <a:off x="2729006" y="1678415"/>
              <a:ext cx="159927" cy="10461"/>
            </a:xfrm>
            <a:custGeom>
              <a:avLst/>
              <a:gdLst/>
              <a:ahLst/>
              <a:cxnLst/>
              <a:rect l="l" t="t" r="r" b="b"/>
              <a:pathLst>
                <a:path w="6100" h="399" extrusionOk="0">
                  <a:moveTo>
                    <a:pt x="5839" y="1"/>
                  </a:moveTo>
                  <a:cubicBezTo>
                    <a:pt x="5838" y="1"/>
                    <a:pt x="5837" y="1"/>
                    <a:pt x="5835" y="1"/>
                  </a:cubicBezTo>
                  <a:lnTo>
                    <a:pt x="265" y="1"/>
                  </a:lnTo>
                  <a:cubicBezTo>
                    <a:pt x="1" y="1"/>
                    <a:pt x="1" y="399"/>
                    <a:pt x="265" y="399"/>
                  </a:cubicBezTo>
                  <a:lnTo>
                    <a:pt x="5835" y="399"/>
                  </a:lnTo>
                  <a:cubicBezTo>
                    <a:pt x="6099" y="399"/>
                    <a:pt x="6100" y="1"/>
                    <a:pt x="58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41;p83">
              <a:extLst>
                <a:ext uri="{FF2B5EF4-FFF2-40B4-BE49-F238E27FC236}">
                  <a16:creationId xmlns:a16="http://schemas.microsoft.com/office/drawing/2014/main" id="{A818CA24-23C9-FE7F-4A41-0E2C4FCC5DF4}"/>
                </a:ext>
              </a:extLst>
            </p:cNvPr>
            <p:cNvSpPr/>
            <p:nvPr/>
          </p:nvSpPr>
          <p:spPr>
            <a:xfrm>
              <a:off x="2791404" y="1599894"/>
              <a:ext cx="35158" cy="62686"/>
            </a:xfrm>
            <a:custGeom>
              <a:avLst/>
              <a:gdLst/>
              <a:ahLst/>
              <a:cxnLst/>
              <a:rect l="l" t="t" r="r" b="b"/>
              <a:pathLst>
                <a:path w="1341" h="2391" extrusionOk="0">
                  <a:moveTo>
                    <a:pt x="290" y="0"/>
                  </a:moveTo>
                  <a:cubicBezTo>
                    <a:pt x="22" y="0"/>
                    <a:pt x="22" y="402"/>
                    <a:pt x="290" y="402"/>
                  </a:cubicBezTo>
                  <a:lnTo>
                    <a:pt x="468" y="402"/>
                  </a:lnTo>
                  <a:lnTo>
                    <a:pt x="468" y="1989"/>
                  </a:lnTo>
                  <a:lnTo>
                    <a:pt x="268" y="1989"/>
                  </a:lnTo>
                  <a:cubicBezTo>
                    <a:pt x="0" y="1989"/>
                    <a:pt x="0" y="2391"/>
                    <a:pt x="268" y="2391"/>
                  </a:cubicBezTo>
                  <a:lnTo>
                    <a:pt x="1072" y="2391"/>
                  </a:lnTo>
                  <a:cubicBezTo>
                    <a:pt x="1340" y="2391"/>
                    <a:pt x="1340" y="1989"/>
                    <a:pt x="1072" y="1989"/>
                  </a:cubicBezTo>
                  <a:lnTo>
                    <a:pt x="866" y="1989"/>
                  </a:lnTo>
                  <a:lnTo>
                    <a:pt x="866" y="200"/>
                  </a:lnTo>
                  <a:cubicBezTo>
                    <a:pt x="866" y="91"/>
                    <a:pt x="775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42;p83">
              <a:extLst>
                <a:ext uri="{FF2B5EF4-FFF2-40B4-BE49-F238E27FC236}">
                  <a16:creationId xmlns:a16="http://schemas.microsoft.com/office/drawing/2014/main" id="{7A805B61-D2F3-21F8-0F00-81516E3822CA}"/>
                </a:ext>
              </a:extLst>
            </p:cNvPr>
            <p:cNvSpPr/>
            <p:nvPr/>
          </p:nvSpPr>
          <p:spPr>
            <a:xfrm>
              <a:off x="2797670" y="1580205"/>
              <a:ext cx="19191" cy="16491"/>
            </a:xfrm>
            <a:custGeom>
              <a:avLst/>
              <a:gdLst/>
              <a:ahLst/>
              <a:cxnLst/>
              <a:rect l="l" t="t" r="r" b="b"/>
              <a:pathLst>
                <a:path w="732" h="629" extrusionOk="0">
                  <a:moveTo>
                    <a:pt x="316" y="1"/>
                  </a:moveTo>
                  <a:cubicBezTo>
                    <a:pt x="154" y="1"/>
                    <a:pt x="0" y="125"/>
                    <a:pt x="0" y="313"/>
                  </a:cubicBezTo>
                  <a:cubicBezTo>
                    <a:pt x="0" y="487"/>
                    <a:pt x="142" y="628"/>
                    <a:pt x="315" y="628"/>
                  </a:cubicBezTo>
                  <a:cubicBezTo>
                    <a:pt x="594" y="628"/>
                    <a:pt x="732" y="291"/>
                    <a:pt x="536" y="92"/>
                  </a:cubicBezTo>
                  <a:cubicBezTo>
                    <a:pt x="472" y="29"/>
                    <a:pt x="393" y="1"/>
                    <a:pt x="31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43;p83">
              <a:extLst>
                <a:ext uri="{FF2B5EF4-FFF2-40B4-BE49-F238E27FC236}">
                  <a16:creationId xmlns:a16="http://schemas.microsoft.com/office/drawing/2014/main" id="{23DCE64B-53AC-1031-BDAE-F44257CBAFDB}"/>
                </a:ext>
              </a:extLst>
            </p:cNvPr>
            <p:cNvSpPr/>
            <p:nvPr/>
          </p:nvSpPr>
          <p:spPr>
            <a:xfrm>
              <a:off x="2963364" y="1515946"/>
              <a:ext cx="43783" cy="358393"/>
            </a:xfrm>
            <a:custGeom>
              <a:avLst/>
              <a:gdLst/>
              <a:ahLst/>
              <a:cxnLst/>
              <a:rect l="l" t="t" r="r" b="b"/>
              <a:pathLst>
                <a:path w="1670" h="13670" extrusionOk="0">
                  <a:moveTo>
                    <a:pt x="837" y="388"/>
                  </a:moveTo>
                  <a:cubicBezTo>
                    <a:pt x="1083" y="388"/>
                    <a:pt x="1279" y="591"/>
                    <a:pt x="1271" y="837"/>
                  </a:cubicBezTo>
                  <a:lnTo>
                    <a:pt x="1271" y="1851"/>
                  </a:lnTo>
                  <a:lnTo>
                    <a:pt x="402" y="1851"/>
                  </a:lnTo>
                  <a:lnTo>
                    <a:pt x="402" y="837"/>
                  </a:lnTo>
                  <a:cubicBezTo>
                    <a:pt x="395" y="591"/>
                    <a:pt x="591" y="388"/>
                    <a:pt x="837" y="388"/>
                  </a:cubicBezTo>
                  <a:close/>
                  <a:moveTo>
                    <a:pt x="1271" y="2250"/>
                  </a:moveTo>
                  <a:lnTo>
                    <a:pt x="1271" y="3058"/>
                  </a:lnTo>
                  <a:lnTo>
                    <a:pt x="402" y="3058"/>
                  </a:lnTo>
                  <a:lnTo>
                    <a:pt x="402" y="2250"/>
                  </a:lnTo>
                  <a:close/>
                  <a:moveTo>
                    <a:pt x="1181" y="11949"/>
                  </a:moveTo>
                  <a:lnTo>
                    <a:pt x="1032" y="13097"/>
                  </a:lnTo>
                  <a:cubicBezTo>
                    <a:pt x="1018" y="13192"/>
                    <a:pt x="938" y="13267"/>
                    <a:pt x="844" y="13267"/>
                  </a:cubicBezTo>
                  <a:cubicBezTo>
                    <a:pt x="841" y="13267"/>
                    <a:pt x="839" y="13267"/>
                    <a:pt x="837" y="13267"/>
                  </a:cubicBezTo>
                  <a:cubicBezTo>
                    <a:pt x="739" y="13267"/>
                    <a:pt x="656" y="13195"/>
                    <a:pt x="645" y="13097"/>
                  </a:cubicBezTo>
                  <a:lnTo>
                    <a:pt x="493" y="11949"/>
                  </a:lnTo>
                  <a:close/>
                  <a:moveTo>
                    <a:pt x="837" y="1"/>
                  </a:moveTo>
                  <a:cubicBezTo>
                    <a:pt x="373" y="1"/>
                    <a:pt x="0" y="374"/>
                    <a:pt x="0" y="837"/>
                  </a:cubicBezTo>
                  <a:lnTo>
                    <a:pt x="0" y="3532"/>
                  </a:lnTo>
                  <a:lnTo>
                    <a:pt x="0" y="5987"/>
                  </a:lnTo>
                  <a:cubicBezTo>
                    <a:pt x="0" y="6120"/>
                    <a:pt x="101" y="6186"/>
                    <a:pt x="201" y="6186"/>
                  </a:cubicBezTo>
                  <a:cubicBezTo>
                    <a:pt x="302" y="6186"/>
                    <a:pt x="402" y="6120"/>
                    <a:pt x="402" y="5987"/>
                  </a:cubicBezTo>
                  <a:lnTo>
                    <a:pt x="402" y="3460"/>
                  </a:lnTo>
                  <a:lnTo>
                    <a:pt x="1271" y="3460"/>
                  </a:lnTo>
                  <a:lnTo>
                    <a:pt x="1271" y="11550"/>
                  </a:lnTo>
                  <a:lnTo>
                    <a:pt x="402" y="11550"/>
                  </a:lnTo>
                  <a:lnTo>
                    <a:pt x="402" y="6777"/>
                  </a:lnTo>
                  <a:cubicBezTo>
                    <a:pt x="402" y="6643"/>
                    <a:pt x="302" y="6576"/>
                    <a:pt x="201" y="6576"/>
                  </a:cubicBezTo>
                  <a:cubicBezTo>
                    <a:pt x="101" y="6576"/>
                    <a:pt x="0" y="6643"/>
                    <a:pt x="0" y="6777"/>
                  </a:cubicBezTo>
                  <a:lnTo>
                    <a:pt x="0" y="11750"/>
                  </a:lnTo>
                  <a:cubicBezTo>
                    <a:pt x="0" y="11815"/>
                    <a:pt x="29" y="11873"/>
                    <a:pt x="84" y="11913"/>
                  </a:cubicBezTo>
                  <a:lnTo>
                    <a:pt x="243" y="13151"/>
                  </a:lnTo>
                  <a:cubicBezTo>
                    <a:pt x="283" y="13448"/>
                    <a:pt x="536" y="13669"/>
                    <a:pt x="837" y="13669"/>
                  </a:cubicBezTo>
                  <a:cubicBezTo>
                    <a:pt x="1134" y="13669"/>
                    <a:pt x="1387" y="13448"/>
                    <a:pt x="1427" y="13151"/>
                  </a:cubicBezTo>
                  <a:lnTo>
                    <a:pt x="1590" y="11909"/>
                  </a:lnTo>
                  <a:cubicBezTo>
                    <a:pt x="1641" y="11873"/>
                    <a:pt x="1670" y="11815"/>
                    <a:pt x="1670" y="11750"/>
                  </a:cubicBezTo>
                  <a:lnTo>
                    <a:pt x="1670" y="3532"/>
                  </a:lnTo>
                  <a:lnTo>
                    <a:pt x="1670" y="837"/>
                  </a:lnTo>
                  <a:cubicBezTo>
                    <a:pt x="1670" y="374"/>
                    <a:pt x="1297" y="1"/>
                    <a:pt x="8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  <a:alpha val="8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577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3D7DEA48-F4AB-EBAC-6814-6CC1F4D5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>
            <a:extLst>
              <a:ext uri="{FF2B5EF4-FFF2-40B4-BE49-F238E27FC236}">
                <a16:creationId xmlns:a16="http://schemas.microsoft.com/office/drawing/2014/main" id="{90C1FB0E-48B5-AD64-CDC7-94F6122C2D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750" y="3256925"/>
            <a:ext cx="6530596" cy="257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>
            <a:extLst>
              <a:ext uri="{FF2B5EF4-FFF2-40B4-BE49-F238E27FC236}">
                <a16:creationId xmlns:a16="http://schemas.microsoft.com/office/drawing/2014/main" id="{C8DBCC41-9D3A-2006-1A5C-54BE2FC62F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825" y="1619738"/>
            <a:ext cx="9563100" cy="3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>
            <a:extLst>
              <a:ext uri="{FF2B5EF4-FFF2-40B4-BE49-F238E27FC236}">
                <a16:creationId xmlns:a16="http://schemas.microsoft.com/office/drawing/2014/main" id="{F5104592-27A5-9301-9AD5-7CE47FBA1E4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700" y="539500"/>
            <a:ext cx="2567700" cy="13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2" name="Google Shape;252;p42">
            <a:extLst>
              <a:ext uri="{FF2B5EF4-FFF2-40B4-BE49-F238E27FC236}">
                <a16:creationId xmlns:a16="http://schemas.microsoft.com/office/drawing/2014/main" id="{EF96CA68-7D26-47C5-5E78-CD60863495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327" y="1593721"/>
            <a:ext cx="3372024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>
            <a:extLst>
              <a:ext uri="{FF2B5EF4-FFF2-40B4-BE49-F238E27FC236}">
                <a16:creationId xmlns:a16="http://schemas.microsoft.com/office/drawing/2014/main" id="{EED545A1-F7C8-3E2D-2137-2B3B6A376F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049" y="1665700"/>
            <a:ext cx="3373789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>
            <a:extLst>
              <a:ext uri="{FF2B5EF4-FFF2-40B4-BE49-F238E27FC236}">
                <a16:creationId xmlns:a16="http://schemas.microsoft.com/office/drawing/2014/main" id="{D4187087-20E3-8007-97E9-731548A1839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238875" y="539500"/>
            <a:ext cx="2581274" cy="97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611420B-83C8-480A-8475-E9C2F7446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023" y="1693448"/>
            <a:ext cx="2567700" cy="6348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Google Shape;260;p43">
            <a:extLst>
              <a:ext uri="{FF2B5EF4-FFF2-40B4-BE49-F238E27FC236}">
                <a16:creationId xmlns:a16="http://schemas.microsoft.com/office/drawing/2014/main" id="{EE1150FD-6894-9093-423C-1A76CC1F7625}"/>
              </a:ext>
            </a:extLst>
          </p:cNvPr>
          <p:cNvSpPr txBox="1">
            <a:spLocks/>
          </p:cNvSpPr>
          <p:nvPr/>
        </p:nvSpPr>
        <p:spPr>
          <a:xfrm>
            <a:off x="7131781" y="293299"/>
            <a:ext cx="7551055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:</a:t>
            </a:r>
            <a:r>
              <a:rPr lang="en-US"/>
              <a:t> Main stakeholders</a:t>
            </a:r>
          </a:p>
        </p:txBody>
      </p:sp>
      <p:sp>
        <p:nvSpPr>
          <p:cNvPr id="7" name="Google Shape;230;p41">
            <a:extLst>
              <a:ext uri="{FF2B5EF4-FFF2-40B4-BE49-F238E27FC236}">
                <a16:creationId xmlns:a16="http://schemas.microsoft.com/office/drawing/2014/main" id="{1A4B5402-D754-3A28-F045-3F8001E73EB4}"/>
              </a:ext>
            </a:extLst>
          </p:cNvPr>
          <p:cNvSpPr txBox="1">
            <a:spLocks/>
          </p:cNvSpPr>
          <p:nvPr/>
        </p:nvSpPr>
        <p:spPr>
          <a:xfrm>
            <a:off x="1143377" y="1996086"/>
            <a:ext cx="318484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>
                <a:solidFill>
                  <a:schemeClr val="accent5"/>
                </a:solidFill>
                <a:latin typeface="Koulen" pitchFamily="2" charset="0"/>
                <a:cs typeface="Koulen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7956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8A3EA7A8-6303-ED13-E1C1-193BDDFAB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;p41">
            <a:extLst>
              <a:ext uri="{FF2B5EF4-FFF2-40B4-BE49-F238E27FC236}">
                <a16:creationId xmlns:a16="http://schemas.microsoft.com/office/drawing/2014/main" id="{D98EB4AF-8C86-C49A-3C86-47C5C3862896}"/>
              </a:ext>
            </a:extLst>
          </p:cNvPr>
          <p:cNvSpPr txBox="1">
            <a:spLocks/>
          </p:cNvSpPr>
          <p:nvPr/>
        </p:nvSpPr>
        <p:spPr>
          <a:xfrm>
            <a:off x="213347" y="721182"/>
            <a:ext cx="318484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500">
                <a:solidFill>
                  <a:schemeClr val="accent5"/>
                </a:solidFill>
                <a:latin typeface="Koulen" pitchFamily="2" charset="0"/>
                <a:cs typeface="Koulen" pitchFamily="2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53A1F-A6E4-CB25-3394-6D0DEE17A610}"/>
              </a:ext>
            </a:extLst>
          </p:cNvPr>
          <p:cNvSpPr txBox="1"/>
          <p:nvPr/>
        </p:nvSpPr>
        <p:spPr>
          <a:xfrm>
            <a:off x="1051560" y="1779836"/>
            <a:ext cx="68305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SzPct val="112000"/>
              <a:buFont typeface="Wingdings" pitchFamily="2" charset="2"/>
              <a:buChar char="§"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Proposed novel approach to oil spill detection combining hyperspectral imaging with unsupervised machine learning techniques</a:t>
            </a:r>
          </a:p>
          <a:p>
            <a:pPr>
              <a:buClr>
                <a:schemeClr val="bg2"/>
              </a:buClr>
              <a:buSzPct val="112000"/>
            </a:pPr>
            <a:endParaRPr lang="en-US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Inter"/>
            </a:endParaRPr>
          </a:p>
          <a:p>
            <a:pPr marL="285750" indent="-285750">
              <a:buClr>
                <a:schemeClr val="bg2"/>
              </a:buClr>
              <a:buSzPct val="112000"/>
              <a:buFont typeface="Wingdings" pitchFamily="2" charset="2"/>
              <a:buChar char="§"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Identified key stakeholders and value propositions for environmental protection, shipping industry, and insurance sectors</a:t>
            </a:r>
          </a:p>
          <a:p>
            <a:pPr marL="285750" indent="-285750">
              <a:buClr>
                <a:schemeClr val="bg2"/>
              </a:buClr>
              <a:buSzPct val="112000"/>
              <a:buFont typeface="Wingdings" pitchFamily="2" charset="2"/>
              <a:buChar char="§"/>
            </a:pPr>
            <a:endParaRPr lang="en-US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Inter"/>
            </a:endParaRPr>
          </a:p>
          <a:p>
            <a:pPr marL="285750" indent="-285750">
              <a:buClr>
                <a:schemeClr val="bg2"/>
              </a:buClr>
              <a:buSzPct val="112000"/>
              <a:buFont typeface="Wingdings" pitchFamily="2" charset="2"/>
              <a:buChar char="§"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Established detailed project roadmap for November 2024 - January 2025 with clear milestones and team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53241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DC9D24FB-576A-077C-01C0-0F6661A6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A817E4-CD56-2168-C208-FF4A3913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230;p41">
            <a:extLst>
              <a:ext uri="{FF2B5EF4-FFF2-40B4-BE49-F238E27FC236}">
                <a16:creationId xmlns:a16="http://schemas.microsoft.com/office/drawing/2014/main" id="{F32B3602-DA81-67EF-D47E-9A89A95A98F7}"/>
              </a:ext>
            </a:extLst>
          </p:cNvPr>
          <p:cNvSpPr txBox="1">
            <a:spLocks/>
          </p:cNvSpPr>
          <p:nvPr/>
        </p:nvSpPr>
        <p:spPr>
          <a:xfrm>
            <a:off x="2745532" y="2720243"/>
            <a:ext cx="318484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>
                <a:solidFill>
                  <a:schemeClr val="bg1"/>
                </a:solidFill>
                <a:latin typeface="Koulen" pitchFamily="2" charset="0"/>
                <a:cs typeface="Koulen" pitchFamily="2" charset="0"/>
              </a:rPr>
              <a:t>The End !</a:t>
            </a:r>
          </a:p>
        </p:txBody>
      </p:sp>
    </p:spTree>
    <p:extLst>
      <p:ext uri="{BB962C8B-B14F-4D97-AF65-F5344CB8AC3E}">
        <p14:creationId xmlns:p14="http://schemas.microsoft.com/office/powerpoint/2010/main" val="29683022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750" y="3256925"/>
            <a:ext cx="6530596" cy="257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825" y="2427975"/>
            <a:ext cx="9563100" cy="3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1158639" y="1702050"/>
            <a:ext cx="341336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Introduction</a:t>
            </a:r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1337700" y="539500"/>
            <a:ext cx="2567700" cy="13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327" y="1593721"/>
            <a:ext cx="3372024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049" y="1665700"/>
            <a:ext cx="3373789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238875" y="539500"/>
            <a:ext cx="2581274" cy="97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D939C1-A5AE-0597-BE49-E21280A93C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6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subTitle" idx="1"/>
          </p:nvPr>
        </p:nvSpPr>
        <p:spPr>
          <a:xfrm>
            <a:off x="802440" y="1502225"/>
            <a:ext cx="21144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is Important?</a:t>
            </a:r>
            <a:endParaRPr/>
          </a:p>
        </p:txBody>
      </p:sp>
      <p:pic>
        <p:nvPicPr>
          <p:cNvPr id="3" name="Google Shape;261;p43">
            <a:extLst>
              <a:ext uri="{FF2B5EF4-FFF2-40B4-BE49-F238E27FC236}">
                <a16:creationId xmlns:a16="http://schemas.microsoft.com/office/drawing/2014/main" id="{5F3DB580-6555-6744-7E14-31672B9DCD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597" y="3640184"/>
            <a:ext cx="2614587" cy="193665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 txBox="1">
            <a:spLocks noGrp="1"/>
          </p:cNvSpPr>
          <p:nvPr>
            <p:ph type="subTitle" idx="2"/>
          </p:nvPr>
        </p:nvSpPr>
        <p:spPr>
          <a:xfrm>
            <a:off x="488452" y="2330164"/>
            <a:ext cx="2926156" cy="1475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9760" indent="-102870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Marine oil spills are a major threat to ecosystems.</a:t>
            </a:r>
          </a:p>
          <a:p>
            <a:pPr marL="516890" indent="0" algn="l">
              <a:buClr>
                <a:schemeClr val="bg2"/>
              </a:buClr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9760" indent="-102870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Prompt and precise detection methods are necessary to address marine oil spills.</a:t>
            </a:r>
          </a:p>
        </p:txBody>
      </p:sp>
      <p:sp>
        <p:nvSpPr>
          <p:cNvPr id="269" name="Google Shape;269;p44"/>
          <p:cNvSpPr txBox="1">
            <a:spLocks noGrp="1"/>
          </p:cNvSpPr>
          <p:nvPr>
            <p:ph type="subTitle" idx="3"/>
          </p:nvPr>
        </p:nvSpPr>
        <p:spPr>
          <a:xfrm>
            <a:off x="5415404" y="2010572"/>
            <a:ext cx="2926156" cy="1707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9760" indent="-102870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 hyperspectral imaging and machine learning</a:t>
            </a:r>
          </a:p>
          <a:p>
            <a:pPr marL="516890" indent="0" algn="l">
              <a:buClr>
                <a:schemeClr val="bg2"/>
              </a:buClr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9760" indent="-102870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Improve oil spill detection accuracy.</a:t>
            </a:r>
          </a:p>
          <a:p>
            <a:pPr marL="516890" indent="0" algn="l">
              <a:buClr>
                <a:schemeClr val="bg2"/>
              </a:buClr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9760" indent="-102870" algn="l">
              <a:lnSpc>
                <a:spcPct val="150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Reduce detection costs.</a:t>
            </a:r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4"/>
          </p:nvPr>
        </p:nvSpPr>
        <p:spPr>
          <a:xfrm>
            <a:off x="2803238" y="2241664"/>
            <a:ext cx="2926156" cy="1826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9760" indent="-100584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Supports proactive marine monitoring </a:t>
            </a:r>
          </a:p>
          <a:p>
            <a:pPr marL="619760" indent="-100584" algn="l">
              <a:buClr>
                <a:schemeClr val="bg2"/>
              </a:buClr>
              <a:buFont typeface="Wingdings" pitchFamily="2" charset="2"/>
              <a:buChar char="§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9760" indent="-100584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aligns with environmental protection efforts</a:t>
            </a:r>
          </a:p>
          <a:p>
            <a:pPr marL="516890" indent="-100584" algn="l">
              <a:buClr>
                <a:schemeClr val="bg2"/>
              </a:buClr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5"/>
          </p:nvPr>
        </p:nvSpPr>
        <p:spPr>
          <a:xfrm>
            <a:off x="6032904" y="1028506"/>
            <a:ext cx="21144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achieve</a:t>
            </a:r>
            <a:r>
              <a:rPr lang="en"/>
              <a:t>?</a:t>
            </a:r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6"/>
          </p:nvPr>
        </p:nvSpPr>
        <p:spPr>
          <a:xfrm>
            <a:off x="3333800" y="1470556"/>
            <a:ext cx="21144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Impacts?</a:t>
            </a:r>
            <a:endParaRPr/>
          </a:p>
        </p:txBody>
      </p:sp>
      <p:sp>
        <p:nvSpPr>
          <p:cNvPr id="2" name="Google Shape;260;p43">
            <a:extLst>
              <a:ext uri="{FF2B5EF4-FFF2-40B4-BE49-F238E27FC236}">
                <a16:creationId xmlns:a16="http://schemas.microsoft.com/office/drawing/2014/main" id="{2DEDB48B-6E3E-C0A1-FED5-06C5633B973C}"/>
              </a:ext>
            </a:extLst>
          </p:cNvPr>
          <p:cNvSpPr txBox="1">
            <a:spLocks/>
          </p:cNvSpPr>
          <p:nvPr/>
        </p:nvSpPr>
        <p:spPr>
          <a:xfrm>
            <a:off x="76290" y="483788"/>
            <a:ext cx="3566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/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7700FB0D-715C-4C04-22CA-F6E9D1AF4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F79DC079-6DDE-1CEB-73D4-6AB82189F7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57414" y="226852"/>
            <a:ext cx="4393015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Hyperspectral images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68" name="Google Shape;268;p44">
            <a:extLst>
              <a:ext uri="{FF2B5EF4-FFF2-40B4-BE49-F238E27FC236}">
                <a16:creationId xmlns:a16="http://schemas.microsoft.com/office/drawing/2014/main" id="{1B03B1E8-A36E-C078-CF5A-BEC829C5EA6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98519" y="1367888"/>
            <a:ext cx="4556113" cy="3112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9760" indent="-102870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Captures hundreds of spectral bands vs. traditional camera's 3 RGB bands</a:t>
            </a:r>
          </a:p>
          <a:p>
            <a:pPr marL="516890" indent="0" algn="l">
              <a:buClr>
                <a:schemeClr val="bg2"/>
              </a:buClr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9760" indent="-102870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Collects data beyond visible spectrum (infrared, ultraviolet)</a:t>
            </a:r>
          </a:p>
          <a:p>
            <a:pPr marL="516890" indent="0" algn="l">
              <a:buClr>
                <a:schemeClr val="bg2"/>
              </a:buClr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9760" indent="-102870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Each pixel contains spectrum showing chemical/physical properties</a:t>
            </a:r>
          </a:p>
          <a:p>
            <a:pPr marL="516890" indent="0" algn="l">
              <a:buClr>
                <a:schemeClr val="bg2"/>
              </a:buClr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9760" indent="-102870" algn="l">
              <a:buClr>
                <a:schemeClr val="bg2"/>
              </a:buClr>
              <a:buFont typeface="Wingdings" pitchFamily="2" charset="2"/>
              <a:buChar char="§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Used in agriculture, environment monitoring, and medical imaging</a:t>
            </a:r>
          </a:p>
        </p:txBody>
      </p:sp>
      <p:sp>
        <p:nvSpPr>
          <p:cNvPr id="2" name="Google Shape;260;p43">
            <a:extLst>
              <a:ext uri="{FF2B5EF4-FFF2-40B4-BE49-F238E27FC236}">
                <a16:creationId xmlns:a16="http://schemas.microsoft.com/office/drawing/2014/main" id="{3F9688BC-05CA-F704-A6CF-333CB15FB644}"/>
              </a:ext>
            </a:extLst>
          </p:cNvPr>
          <p:cNvSpPr txBox="1">
            <a:spLocks/>
          </p:cNvSpPr>
          <p:nvPr/>
        </p:nvSpPr>
        <p:spPr>
          <a:xfrm>
            <a:off x="76290" y="483788"/>
            <a:ext cx="3566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Introduction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F55A43-4F2B-583E-6E99-58AEAE12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466237"/>
            <a:ext cx="3672840" cy="20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1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2E82E3F2-8368-BA05-DA37-F6CC26518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>
            <a:extLst>
              <a:ext uri="{FF2B5EF4-FFF2-40B4-BE49-F238E27FC236}">
                <a16:creationId xmlns:a16="http://schemas.microsoft.com/office/drawing/2014/main" id="{3384C9B3-1C12-CF64-223C-F0BA68F2B5CD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819860" y="42458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1">
            <a:extLst>
              <a:ext uri="{FF2B5EF4-FFF2-40B4-BE49-F238E27FC236}">
                <a16:creationId xmlns:a16="http://schemas.microsoft.com/office/drawing/2014/main" id="{704E6697-0DC4-32CC-D795-2EE87332BDF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3398901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1">
            <a:extLst>
              <a:ext uri="{FF2B5EF4-FFF2-40B4-BE49-F238E27FC236}">
                <a16:creationId xmlns:a16="http://schemas.microsoft.com/office/drawing/2014/main" id="{51583EEF-38C8-D0D8-2B66-6B9E21553F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488" y="20970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Introduction</a:t>
            </a:r>
            <a:r>
              <a:rPr lang="en"/>
              <a:t> </a:t>
            </a:r>
            <a:endParaRPr/>
          </a:p>
        </p:txBody>
      </p:sp>
      <p:sp>
        <p:nvSpPr>
          <p:cNvPr id="228" name="Google Shape;228;p41">
            <a:extLst>
              <a:ext uri="{FF2B5EF4-FFF2-40B4-BE49-F238E27FC236}">
                <a16:creationId xmlns:a16="http://schemas.microsoft.com/office/drawing/2014/main" id="{B128E3DD-AC57-0B46-F85B-E1722A1E99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24894" y="2108584"/>
            <a:ext cx="267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Proposition</a:t>
            </a:r>
            <a:endParaRPr/>
          </a:p>
        </p:txBody>
      </p:sp>
      <p:sp>
        <p:nvSpPr>
          <p:cNvPr id="229" name="Google Shape;229;p41">
            <a:extLst>
              <a:ext uri="{FF2B5EF4-FFF2-40B4-BE49-F238E27FC236}">
                <a16:creationId xmlns:a16="http://schemas.microsoft.com/office/drawing/2014/main" id="{0516543C-E18F-3239-83F9-B41FAF3DE3C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44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Design</a:t>
            </a:r>
            <a:endParaRPr/>
          </a:p>
        </p:txBody>
      </p:sp>
      <p:sp>
        <p:nvSpPr>
          <p:cNvPr id="230" name="Google Shape;230;p41">
            <a:extLst>
              <a:ext uri="{FF2B5EF4-FFF2-40B4-BE49-F238E27FC236}">
                <a16:creationId xmlns:a16="http://schemas.microsoft.com/office/drawing/2014/main" id="{6E530987-1CF9-7FB7-D61E-52CC2AB173C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30878" y="3761098"/>
            <a:ext cx="246877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Plan</a:t>
            </a:r>
            <a:endParaRPr/>
          </a:p>
        </p:txBody>
      </p:sp>
      <p:sp>
        <p:nvSpPr>
          <p:cNvPr id="231" name="Google Shape;231;p41">
            <a:extLst>
              <a:ext uri="{FF2B5EF4-FFF2-40B4-BE49-F238E27FC236}">
                <a16:creationId xmlns:a16="http://schemas.microsoft.com/office/drawing/2014/main" id="{ACF4B4A2-01C1-DCA5-18F9-909AA0FE5C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876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2" name="Google Shape;232;p41">
            <a:extLst>
              <a:ext uri="{FF2B5EF4-FFF2-40B4-BE49-F238E27FC236}">
                <a16:creationId xmlns:a16="http://schemas.microsoft.com/office/drawing/2014/main" id="{821BCC50-19F6-7E0F-2052-E5954CE23E40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39706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3" name="Google Shape;233;p41">
            <a:extLst>
              <a:ext uri="{FF2B5EF4-FFF2-40B4-BE49-F238E27FC236}">
                <a16:creationId xmlns:a16="http://schemas.microsoft.com/office/drawing/2014/main" id="{DE347682-359B-0884-30B9-2C5F06DBBA7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8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4" name="Google Shape;234;p41">
            <a:extLst>
              <a:ext uri="{FF2B5EF4-FFF2-40B4-BE49-F238E27FC236}">
                <a16:creationId xmlns:a16="http://schemas.microsoft.com/office/drawing/2014/main" id="{1F4E5654-8E22-9920-F754-9EFCAE8108E7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3397676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5" name="Google Shape;235;p41">
            <a:extLst>
              <a:ext uri="{FF2B5EF4-FFF2-40B4-BE49-F238E27FC236}">
                <a16:creationId xmlns:a16="http://schemas.microsoft.com/office/drawing/2014/main" id="{FED1056F-04C9-917B-B439-B884957419CE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19388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</a:t>
            </a:r>
            <a:r>
              <a:rPr lang="en" b="1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41">
            <a:extLst>
              <a:ext uri="{FF2B5EF4-FFF2-40B4-BE49-F238E27FC236}">
                <a16:creationId xmlns:a16="http://schemas.microsoft.com/office/drawing/2014/main" id="{98742B2F-D3BB-9CC6-06D0-02947E3055BE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083313" y="1521245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E978"/>
                </a:solidFill>
              </a:rPr>
              <a:t>03</a:t>
            </a:r>
            <a:endParaRPr>
              <a:solidFill>
                <a:srgbClr val="F9E978"/>
              </a:solidFill>
            </a:endParaRPr>
          </a:p>
        </p:txBody>
      </p:sp>
      <p:sp>
        <p:nvSpPr>
          <p:cNvPr id="238" name="Google Shape;238;p41">
            <a:extLst>
              <a:ext uri="{FF2B5EF4-FFF2-40B4-BE49-F238E27FC236}">
                <a16:creationId xmlns:a16="http://schemas.microsoft.com/office/drawing/2014/main" id="{16EA3859-0852-3346-841A-5CE34F9A1218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6083313" y="3179820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9" name="Google Shape;239;p41">
            <a:extLst>
              <a:ext uri="{FF2B5EF4-FFF2-40B4-BE49-F238E27FC236}">
                <a16:creationId xmlns:a16="http://schemas.microsoft.com/office/drawing/2014/main" id="{6E62F6BA-DD7F-032B-5853-2D04C39E2450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6084538" y="41696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1">
            <a:extLst>
              <a:ext uri="{FF2B5EF4-FFF2-40B4-BE49-F238E27FC236}">
                <a16:creationId xmlns:a16="http://schemas.microsoft.com/office/drawing/2014/main" id="{7A8A10E0-1818-9AD0-2A5D-22F0120174D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9025" y="21023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41" name="Google Shape;241;p41">
            <a:extLst>
              <a:ext uri="{FF2B5EF4-FFF2-40B4-BE49-F238E27FC236}">
                <a16:creationId xmlns:a16="http://schemas.microsoft.com/office/drawing/2014/main" id="{6AA9AC9A-9391-8D78-15B3-4339046BA92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6988" y="37610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D372E-ABD8-CA87-B1B8-170607C50275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3400738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C768CF-9C85-4B00-0E29-9CB6F92374C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15101" y="2497706"/>
            <a:ext cx="2336400" cy="484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58F988-11D9-3FCF-1BD6-4AA01FE415AA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079025" y="2575834"/>
            <a:ext cx="2336400" cy="48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4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E1D7260D-EFC1-7849-D1F8-E4D297042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>
            <a:extLst>
              <a:ext uri="{FF2B5EF4-FFF2-40B4-BE49-F238E27FC236}">
                <a16:creationId xmlns:a16="http://schemas.microsoft.com/office/drawing/2014/main" id="{9324C331-F320-BCA4-12B5-E267CFFC20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750" y="3256925"/>
            <a:ext cx="6530596" cy="257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>
            <a:extLst>
              <a:ext uri="{FF2B5EF4-FFF2-40B4-BE49-F238E27FC236}">
                <a16:creationId xmlns:a16="http://schemas.microsoft.com/office/drawing/2014/main" id="{C079285C-7A53-44C5-14A3-A55696AEE2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825" y="2427975"/>
            <a:ext cx="9563100" cy="3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>
            <a:extLst>
              <a:ext uri="{FF2B5EF4-FFF2-40B4-BE49-F238E27FC236}">
                <a16:creationId xmlns:a16="http://schemas.microsoft.com/office/drawing/2014/main" id="{2E3F4D5E-D3D2-E96D-27A7-C74D2B236A1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700" y="539500"/>
            <a:ext cx="2567700" cy="13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2" name="Google Shape;252;p42">
            <a:extLst>
              <a:ext uri="{FF2B5EF4-FFF2-40B4-BE49-F238E27FC236}">
                <a16:creationId xmlns:a16="http://schemas.microsoft.com/office/drawing/2014/main" id="{FE28B829-D143-F259-C442-CA28EAE335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327" y="1593721"/>
            <a:ext cx="3372024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>
            <a:extLst>
              <a:ext uri="{FF2B5EF4-FFF2-40B4-BE49-F238E27FC236}">
                <a16:creationId xmlns:a16="http://schemas.microsoft.com/office/drawing/2014/main" id="{ACDF0536-EE5A-2069-A770-2BB535D3A99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049" y="1665700"/>
            <a:ext cx="3373789" cy="36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>
            <a:extLst>
              <a:ext uri="{FF2B5EF4-FFF2-40B4-BE49-F238E27FC236}">
                <a16:creationId xmlns:a16="http://schemas.microsoft.com/office/drawing/2014/main" id="{4D657304-890B-9462-7BDB-81F5E1DC2A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238875" y="539500"/>
            <a:ext cx="2581274" cy="97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B0EDAEA-E2B5-2AD6-A976-134284D7E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Google Shape;260;p43">
            <a:extLst>
              <a:ext uri="{FF2B5EF4-FFF2-40B4-BE49-F238E27FC236}">
                <a16:creationId xmlns:a16="http://schemas.microsoft.com/office/drawing/2014/main" id="{4BB65352-E4E9-FC40-B6DE-49BA397E357D}"/>
              </a:ext>
            </a:extLst>
          </p:cNvPr>
          <p:cNvSpPr txBox="1">
            <a:spLocks/>
          </p:cNvSpPr>
          <p:nvPr/>
        </p:nvSpPr>
        <p:spPr>
          <a:xfrm>
            <a:off x="7131781" y="293299"/>
            <a:ext cx="7551055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:</a:t>
            </a:r>
            <a:r>
              <a:rPr lang="en-US"/>
              <a:t> Main stakeholders</a:t>
            </a:r>
          </a:p>
        </p:txBody>
      </p:sp>
      <p:sp>
        <p:nvSpPr>
          <p:cNvPr id="5" name="Google Shape;228;p41">
            <a:extLst>
              <a:ext uri="{FF2B5EF4-FFF2-40B4-BE49-F238E27FC236}">
                <a16:creationId xmlns:a16="http://schemas.microsoft.com/office/drawing/2014/main" id="{365876F2-42CA-C2C8-6E45-E50BE9A754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9488" y="2373313"/>
            <a:ext cx="3413125" cy="841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Proposition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058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527C17D9-78AC-CB2F-80E5-76DA0771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>
            <a:extLst>
              <a:ext uri="{FF2B5EF4-FFF2-40B4-BE49-F238E27FC236}">
                <a16:creationId xmlns:a16="http://schemas.microsoft.com/office/drawing/2014/main" id="{965FFCEE-2F3B-CC1D-81C6-9E1720145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0057" y="413731"/>
            <a:ext cx="489854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Value Proposition</a:t>
            </a:r>
          </a:p>
        </p:txBody>
      </p:sp>
      <p:sp>
        <p:nvSpPr>
          <p:cNvPr id="2" name="Google Shape;260;p43">
            <a:extLst>
              <a:ext uri="{FF2B5EF4-FFF2-40B4-BE49-F238E27FC236}">
                <a16:creationId xmlns:a16="http://schemas.microsoft.com/office/drawing/2014/main" id="{9BEF9FAE-A90A-D46F-43A0-D6665F30B382}"/>
              </a:ext>
            </a:extLst>
          </p:cNvPr>
          <p:cNvSpPr txBox="1">
            <a:spLocks/>
          </p:cNvSpPr>
          <p:nvPr/>
        </p:nvSpPr>
        <p:spPr>
          <a:xfrm>
            <a:off x="1897414" y="413731"/>
            <a:ext cx="7551055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lt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r>
              <a:rPr lang="en-US">
                <a:solidFill>
                  <a:schemeClr val="accent5"/>
                </a:solidFill>
              </a:rPr>
              <a:t>|</a:t>
            </a:r>
            <a:r>
              <a:rPr lang="en-US"/>
              <a:t> Main stakeholders</a:t>
            </a:r>
          </a:p>
        </p:txBody>
      </p:sp>
      <p:sp>
        <p:nvSpPr>
          <p:cNvPr id="5" name="Google Shape;267;p44">
            <a:extLst>
              <a:ext uri="{FF2B5EF4-FFF2-40B4-BE49-F238E27FC236}">
                <a16:creationId xmlns:a16="http://schemas.microsoft.com/office/drawing/2014/main" id="{72A448E1-113F-81EE-D4C9-250F89F2AB5C}"/>
              </a:ext>
            </a:extLst>
          </p:cNvPr>
          <p:cNvSpPr txBox="1">
            <a:spLocks/>
          </p:cNvSpPr>
          <p:nvPr/>
        </p:nvSpPr>
        <p:spPr>
          <a:xfrm>
            <a:off x="169920" y="1520445"/>
            <a:ext cx="3276083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accent5"/>
                </a:solidFill>
                <a:latin typeface="Koulen" pitchFamily="2" charset="0"/>
                <a:cs typeface="Koulen" pitchFamily="2" charset="0"/>
              </a:rPr>
              <a:t>LINKS Foundation</a:t>
            </a:r>
          </a:p>
        </p:txBody>
      </p:sp>
      <p:sp>
        <p:nvSpPr>
          <p:cNvPr id="6" name="Google Shape;267;p44">
            <a:extLst>
              <a:ext uri="{FF2B5EF4-FFF2-40B4-BE49-F238E27FC236}">
                <a16:creationId xmlns:a16="http://schemas.microsoft.com/office/drawing/2014/main" id="{32E79388-5FE4-9AFF-2474-2D7C8EEE5227}"/>
              </a:ext>
            </a:extLst>
          </p:cNvPr>
          <p:cNvSpPr txBox="1">
            <a:spLocks/>
          </p:cNvSpPr>
          <p:nvPr/>
        </p:nvSpPr>
        <p:spPr>
          <a:xfrm>
            <a:off x="261313" y="3048258"/>
            <a:ext cx="3931804" cy="45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Oil Insurance Companies</a:t>
            </a:r>
          </a:p>
        </p:txBody>
      </p:sp>
      <p:sp>
        <p:nvSpPr>
          <p:cNvPr id="7" name="Google Shape;267;p44">
            <a:extLst>
              <a:ext uri="{FF2B5EF4-FFF2-40B4-BE49-F238E27FC236}">
                <a16:creationId xmlns:a16="http://schemas.microsoft.com/office/drawing/2014/main" id="{C88AB97E-A639-875D-1303-49478A0C428F}"/>
              </a:ext>
            </a:extLst>
          </p:cNvPr>
          <p:cNvSpPr txBox="1">
            <a:spLocks/>
          </p:cNvSpPr>
          <p:nvPr/>
        </p:nvSpPr>
        <p:spPr>
          <a:xfrm>
            <a:off x="584432" y="2394638"/>
            <a:ext cx="3592059" cy="53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Oil and Shipping Companies</a:t>
            </a:r>
          </a:p>
        </p:txBody>
      </p:sp>
      <p:sp>
        <p:nvSpPr>
          <p:cNvPr id="8" name="Google Shape;267;p44">
            <a:extLst>
              <a:ext uri="{FF2B5EF4-FFF2-40B4-BE49-F238E27FC236}">
                <a16:creationId xmlns:a16="http://schemas.microsoft.com/office/drawing/2014/main" id="{079AA6B4-4064-5526-0EB8-EE63D173B804}"/>
              </a:ext>
            </a:extLst>
          </p:cNvPr>
          <p:cNvSpPr txBox="1">
            <a:spLocks/>
          </p:cNvSpPr>
          <p:nvPr/>
        </p:nvSpPr>
        <p:spPr>
          <a:xfrm>
            <a:off x="687687" y="3487792"/>
            <a:ext cx="4231933" cy="55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5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Environmental Protection Bodies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7826E-47F6-7930-C3CA-17AF2DF248B3}"/>
              </a:ext>
            </a:extLst>
          </p:cNvPr>
          <p:cNvSpPr/>
          <p:nvPr/>
        </p:nvSpPr>
        <p:spPr>
          <a:xfrm>
            <a:off x="569318" y="2039424"/>
            <a:ext cx="118371" cy="1209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7C73B-3692-4076-719A-7087C3F2BC38}"/>
              </a:ext>
            </a:extLst>
          </p:cNvPr>
          <p:cNvSpPr/>
          <p:nvPr/>
        </p:nvSpPr>
        <p:spPr>
          <a:xfrm>
            <a:off x="569316" y="2568030"/>
            <a:ext cx="118371" cy="1209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20C47-7FDC-7DE5-70DA-17AFC10B3E66}"/>
              </a:ext>
            </a:extLst>
          </p:cNvPr>
          <p:cNvSpPr/>
          <p:nvPr/>
        </p:nvSpPr>
        <p:spPr>
          <a:xfrm>
            <a:off x="569317" y="3121356"/>
            <a:ext cx="118371" cy="1209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87F8B-DB3B-27FA-C46F-0977CF6D1C23}"/>
              </a:ext>
            </a:extLst>
          </p:cNvPr>
          <p:cNvSpPr/>
          <p:nvPr/>
        </p:nvSpPr>
        <p:spPr>
          <a:xfrm>
            <a:off x="569314" y="3703252"/>
            <a:ext cx="118371" cy="1209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oogle Shape;19160;p92">
            <a:extLst>
              <a:ext uri="{FF2B5EF4-FFF2-40B4-BE49-F238E27FC236}">
                <a16:creationId xmlns:a16="http://schemas.microsoft.com/office/drawing/2014/main" id="{8D66C652-400E-04AF-EFCC-1D85C13EAA72}"/>
              </a:ext>
            </a:extLst>
          </p:cNvPr>
          <p:cNvGrpSpPr/>
          <p:nvPr/>
        </p:nvGrpSpPr>
        <p:grpSpPr>
          <a:xfrm rot="10800000" flipV="1">
            <a:off x="6056317" y="5341778"/>
            <a:ext cx="2821981" cy="2674643"/>
            <a:chOff x="7017988" y="1932626"/>
            <a:chExt cx="347555" cy="346004"/>
          </a:xfrm>
          <a:solidFill>
            <a:schemeClr val="bg1">
              <a:lumMod val="90000"/>
              <a:alpha val="11000"/>
            </a:schemeClr>
          </a:solidFill>
        </p:grpSpPr>
        <p:sp>
          <p:nvSpPr>
            <p:cNvPr id="4" name="Google Shape;19161;p92">
              <a:extLst>
                <a:ext uri="{FF2B5EF4-FFF2-40B4-BE49-F238E27FC236}">
                  <a16:creationId xmlns:a16="http://schemas.microsoft.com/office/drawing/2014/main" id="{564519DD-379A-2601-ED0F-E164587EB80F}"/>
                </a:ext>
              </a:extLst>
            </p:cNvPr>
            <p:cNvSpPr/>
            <p:nvPr/>
          </p:nvSpPr>
          <p:spPr>
            <a:xfrm>
              <a:off x="7017988" y="1959610"/>
              <a:ext cx="251237" cy="319020"/>
            </a:xfrm>
            <a:custGeom>
              <a:avLst/>
              <a:gdLst/>
              <a:ahLst/>
              <a:cxnLst/>
              <a:rect l="l" t="t" r="r" b="b"/>
              <a:pathLst>
                <a:path w="7765" h="9860" extrusionOk="0">
                  <a:moveTo>
                    <a:pt x="1168" y="0"/>
                  </a:moveTo>
                  <a:cubicBezTo>
                    <a:pt x="501" y="0"/>
                    <a:pt x="1" y="524"/>
                    <a:pt x="1" y="1167"/>
                  </a:cubicBezTo>
                  <a:lnTo>
                    <a:pt x="1" y="8692"/>
                  </a:lnTo>
                  <a:cubicBezTo>
                    <a:pt x="1" y="9335"/>
                    <a:pt x="525" y="9859"/>
                    <a:pt x="1168" y="9859"/>
                  </a:cubicBezTo>
                  <a:lnTo>
                    <a:pt x="6597" y="9859"/>
                  </a:lnTo>
                  <a:cubicBezTo>
                    <a:pt x="7264" y="9859"/>
                    <a:pt x="7764" y="9335"/>
                    <a:pt x="7764" y="8692"/>
                  </a:cubicBezTo>
                  <a:lnTo>
                    <a:pt x="7764" y="1167"/>
                  </a:lnTo>
                  <a:cubicBezTo>
                    <a:pt x="7764" y="500"/>
                    <a:pt x="7240" y="0"/>
                    <a:pt x="659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162;p92">
              <a:extLst>
                <a:ext uri="{FF2B5EF4-FFF2-40B4-BE49-F238E27FC236}">
                  <a16:creationId xmlns:a16="http://schemas.microsoft.com/office/drawing/2014/main" id="{7D537F7B-A93D-F332-EDAB-95BD4DAFC05B}"/>
                </a:ext>
              </a:extLst>
            </p:cNvPr>
            <p:cNvSpPr/>
            <p:nvPr/>
          </p:nvSpPr>
          <p:spPr>
            <a:xfrm>
              <a:off x="7144365" y="1960354"/>
              <a:ext cx="124858" cy="318276"/>
            </a:xfrm>
            <a:custGeom>
              <a:avLst/>
              <a:gdLst/>
              <a:ahLst/>
              <a:cxnLst/>
              <a:rect l="l" t="t" r="r" b="b"/>
              <a:pathLst>
                <a:path w="3859" h="9837" extrusionOk="0">
                  <a:moveTo>
                    <a:pt x="0" y="1"/>
                  </a:moveTo>
                  <a:lnTo>
                    <a:pt x="0" y="9836"/>
                  </a:lnTo>
                  <a:lnTo>
                    <a:pt x="2691" y="9836"/>
                  </a:lnTo>
                  <a:cubicBezTo>
                    <a:pt x="3334" y="9836"/>
                    <a:pt x="3858" y="9312"/>
                    <a:pt x="3858" y="8669"/>
                  </a:cubicBezTo>
                  <a:lnTo>
                    <a:pt x="3858" y="1144"/>
                  </a:lnTo>
                  <a:cubicBezTo>
                    <a:pt x="3858" y="501"/>
                    <a:pt x="3358" y="1"/>
                    <a:pt x="269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63;p92">
              <a:extLst>
                <a:ext uri="{FF2B5EF4-FFF2-40B4-BE49-F238E27FC236}">
                  <a16:creationId xmlns:a16="http://schemas.microsoft.com/office/drawing/2014/main" id="{0F4A69BF-71C8-8D5C-84B6-14023022D653}"/>
                </a:ext>
              </a:extLst>
            </p:cNvPr>
            <p:cNvSpPr/>
            <p:nvPr/>
          </p:nvSpPr>
          <p:spPr>
            <a:xfrm>
              <a:off x="7059596" y="1999665"/>
              <a:ext cx="169540" cy="238133"/>
            </a:xfrm>
            <a:custGeom>
              <a:avLst/>
              <a:gdLst/>
              <a:ahLst/>
              <a:cxnLst/>
              <a:rect l="l" t="t" r="r" b="b"/>
              <a:pathLst>
                <a:path w="5240" h="7360" extrusionOk="0">
                  <a:moveTo>
                    <a:pt x="310" y="1"/>
                  </a:moveTo>
                  <a:cubicBezTo>
                    <a:pt x="144" y="1"/>
                    <a:pt x="1" y="167"/>
                    <a:pt x="1" y="334"/>
                  </a:cubicBezTo>
                  <a:lnTo>
                    <a:pt x="1" y="7026"/>
                  </a:lnTo>
                  <a:cubicBezTo>
                    <a:pt x="1" y="7216"/>
                    <a:pt x="144" y="7359"/>
                    <a:pt x="310" y="7359"/>
                  </a:cubicBezTo>
                  <a:lnTo>
                    <a:pt x="4907" y="7359"/>
                  </a:lnTo>
                  <a:cubicBezTo>
                    <a:pt x="5073" y="7359"/>
                    <a:pt x="5240" y="7216"/>
                    <a:pt x="5240" y="7026"/>
                  </a:cubicBezTo>
                  <a:lnTo>
                    <a:pt x="5240" y="334"/>
                  </a:lnTo>
                  <a:cubicBezTo>
                    <a:pt x="5240" y="167"/>
                    <a:pt x="5073" y="1"/>
                    <a:pt x="490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64;p92">
              <a:extLst>
                <a:ext uri="{FF2B5EF4-FFF2-40B4-BE49-F238E27FC236}">
                  <a16:creationId xmlns:a16="http://schemas.microsoft.com/office/drawing/2014/main" id="{163659F7-605E-8B37-7EDF-8BB564267D52}"/>
                </a:ext>
              </a:extLst>
            </p:cNvPr>
            <p:cNvSpPr/>
            <p:nvPr/>
          </p:nvSpPr>
          <p:spPr>
            <a:xfrm>
              <a:off x="7144365" y="2001218"/>
              <a:ext cx="84770" cy="236580"/>
            </a:xfrm>
            <a:custGeom>
              <a:avLst/>
              <a:gdLst/>
              <a:ahLst/>
              <a:cxnLst/>
              <a:rect l="l" t="t" r="r" b="b"/>
              <a:pathLst>
                <a:path w="2620" h="7312" extrusionOk="0">
                  <a:moveTo>
                    <a:pt x="0" y="0"/>
                  </a:moveTo>
                  <a:lnTo>
                    <a:pt x="0" y="7311"/>
                  </a:lnTo>
                  <a:lnTo>
                    <a:pt x="2287" y="7311"/>
                  </a:lnTo>
                  <a:cubicBezTo>
                    <a:pt x="2453" y="7311"/>
                    <a:pt x="2620" y="7168"/>
                    <a:pt x="2620" y="6978"/>
                  </a:cubicBezTo>
                  <a:lnTo>
                    <a:pt x="2620" y="286"/>
                  </a:lnTo>
                  <a:cubicBezTo>
                    <a:pt x="2620" y="143"/>
                    <a:pt x="2453" y="0"/>
                    <a:pt x="228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165;p92">
              <a:extLst>
                <a:ext uri="{FF2B5EF4-FFF2-40B4-BE49-F238E27FC236}">
                  <a16:creationId xmlns:a16="http://schemas.microsoft.com/office/drawing/2014/main" id="{6D0CE8A6-7CE2-A093-906C-90B20D1A0B86}"/>
                </a:ext>
              </a:extLst>
            </p:cNvPr>
            <p:cNvSpPr/>
            <p:nvPr/>
          </p:nvSpPr>
          <p:spPr>
            <a:xfrm>
              <a:off x="7086580" y="1932626"/>
              <a:ext cx="115604" cy="88653"/>
            </a:xfrm>
            <a:custGeom>
              <a:avLst/>
              <a:gdLst/>
              <a:ahLst/>
              <a:cxnLst/>
              <a:rect l="l" t="t" r="r" b="b"/>
              <a:pathLst>
                <a:path w="3573" h="2740" extrusionOk="0">
                  <a:moveTo>
                    <a:pt x="1143" y="1"/>
                  </a:moveTo>
                  <a:cubicBezTo>
                    <a:pt x="1000" y="1"/>
                    <a:pt x="881" y="96"/>
                    <a:pt x="858" y="239"/>
                  </a:cubicBezTo>
                  <a:lnTo>
                    <a:pt x="667" y="953"/>
                  </a:lnTo>
                  <a:cubicBezTo>
                    <a:pt x="262" y="1168"/>
                    <a:pt x="0" y="1572"/>
                    <a:pt x="0" y="2049"/>
                  </a:cubicBezTo>
                  <a:lnTo>
                    <a:pt x="0" y="2406"/>
                  </a:lnTo>
                  <a:cubicBezTo>
                    <a:pt x="0" y="2596"/>
                    <a:pt x="143" y="2739"/>
                    <a:pt x="310" y="2739"/>
                  </a:cubicBezTo>
                  <a:lnTo>
                    <a:pt x="3239" y="2739"/>
                  </a:lnTo>
                  <a:cubicBezTo>
                    <a:pt x="3406" y="2739"/>
                    <a:pt x="3572" y="2596"/>
                    <a:pt x="3572" y="2430"/>
                  </a:cubicBezTo>
                  <a:lnTo>
                    <a:pt x="3572" y="2049"/>
                  </a:lnTo>
                  <a:cubicBezTo>
                    <a:pt x="3572" y="1572"/>
                    <a:pt x="3287" y="1168"/>
                    <a:pt x="2882" y="953"/>
                  </a:cubicBezTo>
                  <a:lnTo>
                    <a:pt x="2691" y="239"/>
                  </a:lnTo>
                  <a:cubicBezTo>
                    <a:pt x="2668" y="96"/>
                    <a:pt x="2548" y="1"/>
                    <a:pt x="240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166;p92">
              <a:extLst>
                <a:ext uri="{FF2B5EF4-FFF2-40B4-BE49-F238E27FC236}">
                  <a16:creationId xmlns:a16="http://schemas.microsoft.com/office/drawing/2014/main" id="{B0024279-3947-1B6F-B71D-C425E52B6555}"/>
                </a:ext>
              </a:extLst>
            </p:cNvPr>
            <p:cNvSpPr/>
            <p:nvPr/>
          </p:nvSpPr>
          <p:spPr>
            <a:xfrm>
              <a:off x="7144365" y="1932626"/>
              <a:ext cx="57818" cy="89429"/>
            </a:xfrm>
            <a:custGeom>
              <a:avLst/>
              <a:gdLst/>
              <a:ahLst/>
              <a:cxnLst/>
              <a:rect l="l" t="t" r="r" b="b"/>
              <a:pathLst>
                <a:path w="1787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1453" y="2763"/>
                  </a:lnTo>
                  <a:cubicBezTo>
                    <a:pt x="1620" y="2763"/>
                    <a:pt x="1786" y="2620"/>
                    <a:pt x="1786" y="2430"/>
                  </a:cubicBezTo>
                  <a:lnTo>
                    <a:pt x="1786" y="2049"/>
                  </a:lnTo>
                  <a:cubicBezTo>
                    <a:pt x="1786" y="1572"/>
                    <a:pt x="1501" y="1168"/>
                    <a:pt x="1096" y="953"/>
                  </a:cubicBezTo>
                  <a:lnTo>
                    <a:pt x="905" y="239"/>
                  </a:lnTo>
                  <a:cubicBezTo>
                    <a:pt x="882" y="96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67;p92">
              <a:extLst>
                <a:ext uri="{FF2B5EF4-FFF2-40B4-BE49-F238E27FC236}">
                  <a16:creationId xmlns:a16="http://schemas.microsoft.com/office/drawing/2014/main" id="{0389217A-8D32-DB12-DF86-39E503B3A909}"/>
                </a:ext>
              </a:extLst>
            </p:cNvPr>
            <p:cNvSpPr/>
            <p:nvPr/>
          </p:nvSpPr>
          <p:spPr>
            <a:xfrm>
              <a:off x="7125859" y="2041272"/>
              <a:ext cx="69401" cy="20060"/>
            </a:xfrm>
            <a:custGeom>
              <a:avLst/>
              <a:gdLst/>
              <a:ahLst/>
              <a:cxnLst/>
              <a:rect l="l" t="t" r="r" b="b"/>
              <a:pathLst>
                <a:path w="2145" h="620" extrusionOk="0">
                  <a:moveTo>
                    <a:pt x="334" y="0"/>
                  </a:moveTo>
                  <a:cubicBezTo>
                    <a:pt x="144" y="0"/>
                    <a:pt x="1" y="191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77"/>
                    <a:pt x="2120" y="262"/>
                  </a:cubicBezTo>
                  <a:cubicBezTo>
                    <a:pt x="2073" y="120"/>
                    <a:pt x="1930" y="0"/>
                    <a:pt x="178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168;p92">
              <a:extLst>
                <a:ext uri="{FF2B5EF4-FFF2-40B4-BE49-F238E27FC236}">
                  <a16:creationId xmlns:a16="http://schemas.microsoft.com/office/drawing/2014/main" id="{EEB7E636-E391-3A00-7D3E-E80392DE90E6}"/>
                </a:ext>
              </a:extLst>
            </p:cNvPr>
            <p:cNvSpPr/>
            <p:nvPr/>
          </p:nvSpPr>
          <p:spPr>
            <a:xfrm>
              <a:off x="7092727" y="2040496"/>
              <a:ext cx="21613" cy="20837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334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501"/>
                    <a:pt x="144" y="644"/>
                    <a:pt x="334" y="644"/>
                  </a:cubicBezTo>
                  <a:cubicBezTo>
                    <a:pt x="525" y="644"/>
                    <a:pt x="668" y="501"/>
                    <a:pt x="668" y="310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169;p92">
              <a:extLst>
                <a:ext uri="{FF2B5EF4-FFF2-40B4-BE49-F238E27FC236}">
                  <a16:creationId xmlns:a16="http://schemas.microsoft.com/office/drawing/2014/main" id="{0902CAE4-59EA-8730-3B79-6A0CCAE1C539}"/>
                </a:ext>
              </a:extLst>
            </p:cNvPr>
            <p:cNvSpPr/>
            <p:nvPr/>
          </p:nvSpPr>
          <p:spPr>
            <a:xfrm>
              <a:off x="7125859" y="2082104"/>
              <a:ext cx="69401" cy="20060"/>
            </a:xfrm>
            <a:custGeom>
              <a:avLst/>
              <a:gdLst/>
              <a:ahLst/>
              <a:cxnLst/>
              <a:rect l="l" t="t" r="r" b="b"/>
              <a:pathLst>
                <a:path w="2145" h="620" extrusionOk="0">
                  <a:moveTo>
                    <a:pt x="334" y="1"/>
                  </a:moveTo>
                  <a:cubicBezTo>
                    <a:pt x="144" y="1"/>
                    <a:pt x="1" y="167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77"/>
                    <a:pt x="2120" y="263"/>
                  </a:cubicBezTo>
                  <a:cubicBezTo>
                    <a:pt x="2073" y="120"/>
                    <a:pt x="193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170;p92">
              <a:extLst>
                <a:ext uri="{FF2B5EF4-FFF2-40B4-BE49-F238E27FC236}">
                  <a16:creationId xmlns:a16="http://schemas.microsoft.com/office/drawing/2014/main" id="{16B64257-FC64-E46E-470B-849A32208141}"/>
                </a:ext>
              </a:extLst>
            </p:cNvPr>
            <p:cNvSpPr/>
            <p:nvPr/>
          </p:nvSpPr>
          <p:spPr>
            <a:xfrm>
              <a:off x="7092727" y="2081327"/>
              <a:ext cx="21613" cy="21613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4" y="1"/>
                    <a:pt x="1" y="168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68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171;p92">
              <a:extLst>
                <a:ext uri="{FF2B5EF4-FFF2-40B4-BE49-F238E27FC236}">
                  <a16:creationId xmlns:a16="http://schemas.microsoft.com/office/drawing/2014/main" id="{DAAFC955-5FD8-2627-A5FA-86F87B99D3EA}"/>
                </a:ext>
              </a:extLst>
            </p:cNvPr>
            <p:cNvSpPr/>
            <p:nvPr/>
          </p:nvSpPr>
          <p:spPr>
            <a:xfrm>
              <a:off x="7125859" y="2122158"/>
              <a:ext cx="69401" cy="20092"/>
            </a:xfrm>
            <a:custGeom>
              <a:avLst/>
              <a:gdLst/>
              <a:ahLst/>
              <a:cxnLst/>
              <a:rect l="l" t="t" r="r" b="b"/>
              <a:pathLst>
                <a:path w="2145" h="621" extrusionOk="0">
                  <a:moveTo>
                    <a:pt x="334" y="1"/>
                  </a:moveTo>
                  <a:cubicBezTo>
                    <a:pt x="144" y="1"/>
                    <a:pt x="1" y="192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77"/>
                    <a:pt x="2120" y="263"/>
                  </a:cubicBezTo>
                  <a:cubicBezTo>
                    <a:pt x="2073" y="120"/>
                    <a:pt x="193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72;p92">
              <a:extLst>
                <a:ext uri="{FF2B5EF4-FFF2-40B4-BE49-F238E27FC236}">
                  <a16:creationId xmlns:a16="http://schemas.microsoft.com/office/drawing/2014/main" id="{054284D8-4A5A-EA5D-6A89-1C21FE7281B8}"/>
                </a:ext>
              </a:extLst>
            </p:cNvPr>
            <p:cNvSpPr/>
            <p:nvPr/>
          </p:nvSpPr>
          <p:spPr>
            <a:xfrm>
              <a:off x="7092727" y="2122158"/>
              <a:ext cx="21613" cy="20837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01"/>
                    <a:pt x="144" y="644"/>
                    <a:pt x="334" y="644"/>
                  </a:cubicBezTo>
                  <a:cubicBezTo>
                    <a:pt x="525" y="644"/>
                    <a:pt x="668" y="501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73;p92">
              <a:extLst>
                <a:ext uri="{FF2B5EF4-FFF2-40B4-BE49-F238E27FC236}">
                  <a16:creationId xmlns:a16="http://schemas.microsoft.com/office/drawing/2014/main" id="{5A6F6086-D96F-132F-DA54-8E1898363D4C}"/>
                </a:ext>
              </a:extLst>
            </p:cNvPr>
            <p:cNvSpPr/>
            <p:nvPr/>
          </p:nvSpPr>
          <p:spPr>
            <a:xfrm>
              <a:off x="7125859" y="2163766"/>
              <a:ext cx="69401" cy="20092"/>
            </a:xfrm>
            <a:custGeom>
              <a:avLst/>
              <a:gdLst/>
              <a:ahLst/>
              <a:cxnLst/>
              <a:rect l="l" t="t" r="r" b="b"/>
              <a:pathLst>
                <a:path w="2145" h="621" extrusionOk="0">
                  <a:moveTo>
                    <a:pt x="334" y="1"/>
                  </a:moveTo>
                  <a:cubicBezTo>
                    <a:pt x="144" y="1"/>
                    <a:pt x="1" y="168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53"/>
                    <a:pt x="2120" y="263"/>
                  </a:cubicBezTo>
                  <a:cubicBezTo>
                    <a:pt x="2073" y="120"/>
                    <a:pt x="193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74;p92">
              <a:extLst>
                <a:ext uri="{FF2B5EF4-FFF2-40B4-BE49-F238E27FC236}">
                  <a16:creationId xmlns:a16="http://schemas.microsoft.com/office/drawing/2014/main" id="{0825D1D7-E701-5030-152F-439FC7A69D52}"/>
                </a:ext>
              </a:extLst>
            </p:cNvPr>
            <p:cNvSpPr/>
            <p:nvPr/>
          </p:nvSpPr>
          <p:spPr>
            <a:xfrm>
              <a:off x="7144365" y="2041272"/>
              <a:ext cx="50894" cy="20060"/>
            </a:xfrm>
            <a:custGeom>
              <a:avLst/>
              <a:gdLst/>
              <a:ahLst/>
              <a:cxnLst/>
              <a:rect l="l" t="t" r="r" b="b"/>
              <a:pathLst>
                <a:path w="1573" h="620" extrusionOk="0">
                  <a:moveTo>
                    <a:pt x="0" y="0"/>
                  </a:moveTo>
                  <a:lnTo>
                    <a:pt x="0" y="620"/>
                  </a:lnTo>
                  <a:lnTo>
                    <a:pt x="1239" y="620"/>
                  </a:lnTo>
                  <a:cubicBezTo>
                    <a:pt x="1429" y="620"/>
                    <a:pt x="1572" y="477"/>
                    <a:pt x="1548" y="262"/>
                  </a:cubicBezTo>
                  <a:cubicBezTo>
                    <a:pt x="1548" y="120"/>
                    <a:pt x="1382" y="0"/>
                    <a:pt x="123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75;p92">
              <a:extLst>
                <a:ext uri="{FF2B5EF4-FFF2-40B4-BE49-F238E27FC236}">
                  <a16:creationId xmlns:a16="http://schemas.microsoft.com/office/drawing/2014/main" id="{447D4C97-090B-C97D-D68E-CCA509318702}"/>
                </a:ext>
              </a:extLst>
            </p:cNvPr>
            <p:cNvSpPr/>
            <p:nvPr/>
          </p:nvSpPr>
          <p:spPr>
            <a:xfrm>
              <a:off x="7144365" y="2082104"/>
              <a:ext cx="50894" cy="20060"/>
            </a:xfrm>
            <a:custGeom>
              <a:avLst/>
              <a:gdLst/>
              <a:ahLst/>
              <a:cxnLst/>
              <a:rect l="l" t="t" r="r" b="b"/>
              <a:pathLst>
                <a:path w="1573" h="620" extrusionOk="0">
                  <a:moveTo>
                    <a:pt x="0" y="1"/>
                  </a:moveTo>
                  <a:lnTo>
                    <a:pt x="0" y="620"/>
                  </a:lnTo>
                  <a:lnTo>
                    <a:pt x="1239" y="620"/>
                  </a:lnTo>
                  <a:cubicBezTo>
                    <a:pt x="1429" y="620"/>
                    <a:pt x="1572" y="477"/>
                    <a:pt x="1548" y="263"/>
                  </a:cubicBezTo>
                  <a:cubicBezTo>
                    <a:pt x="1548" y="120"/>
                    <a:pt x="1382" y="1"/>
                    <a:pt x="12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76;p92">
              <a:extLst>
                <a:ext uri="{FF2B5EF4-FFF2-40B4-BE49-F238E27FC236}">
                  <a16:creationId xmlns:a16="http://schemas.microsoft.com/office/drawing/2014/main" id="{9FFBDC68-03B4-9BD7-AB74-E762D7C15A49}"/>
                </a:ext>
              </a:extLst>
            </p:cNvPr>
            <p:cNvSpPr/>
            <p:nvPr/>
          </p:nvSpPr>
          <p:spPr>
            <a:xfrm>
              <a:off x="7144365" y="2122158"/>
              <a:ext cx="50894" cy="20092"/>
            </a:xfrm>
            <a:custGeom>
              <a:avLst/>
              <a:gdLst/>
              <a:ahLst/>
              <a:cxnLst/>
              <a:rect l="l" t="t" r="r" b="b"/>
              <a:pathLst>
                <a:path w="1573" h="621" extrusionOk="0">
                  <a:moveTo>
                    <a:pt x="0" y="1"/>
                  </a:moveTo>
                  <a:lnTo>
                    <a:pt x="0" y="620"/>
                  </a:lnTo>
                  <a:lnTo>
                    <a:pt x="1239" y="620"/>
                  </a:lnTo>
                  <a:cubicBezTo>
                    <a:pt x="1429" y="620"/>
                    <a:pt x="1572" y="477"/>
                    <a:pt x="1548" y="263"/>
                  </a:cubicBezTo>
                  <a:cubicBezTo>
                    <a:pt x="1548" y="120"/>
                    <a:pt x="1382" y="1"/>
                    <a:pt x="12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77;p92">
              <a:extLst>
                <a:ext uri="{FF2B5EF4-FFF2-40B4-BE49-F238E27FC236}">
                  <a16:creationId xmlns:a16="http://schemas.microsoft.com/office/drawing/2014/main" id="{4282593A-F634-278E-22F4-37B68FA8A582}"/>
                </a:ext>
              </a:extLst>
            </p:cNvPr>
            <p:cNvSpPr/>
            <p:nvPr/>
          </p:nvSpPr>
          <p:spPr>
            <a:xfrm>
              <a:off x="7144365" y="2163022"/>
              <a:ext cx="50894" cy="20060"/>
            </a:xfrm>
            <a:custGeom>
              <a:avLst/>
              <a:gdLst/>
              <a:ahLst/>
              <a:cxnLst/>
              <a:rect l="l" t="t" r="r" b="b"/>
              <a:pathLst>
                <a:path w="1573" h="620" extrusionOk="0">
                  <a:moveTo>
                    <a:pt x="0" y="0"/>
                  </a:moveTo>
                  <a:lnTo>
                    <a:pt x="0" y="619"/>
                  </a:lnTo>
                  <a:lnTo>
                    <a:pt x="1239" y="619"/>
                  </a:lnTo>
                  <a:cubicBezTo>
                    <a:pt x="1429" y="619"/>
                    <a:pt x="1572" y="476"/>
                    <a:pt x="1548" y="262"/>
                  </a:cubicBezTo>
                  <a:cubicBezTo>
                    <a:pt x="1548" y="119"/>
                    <a:pt x="1382" y="0"/>
                    <a:pt x="123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78;p92">
              <a:extLst>
                <a:ext uri="{FF2B5EF4-FFF2-40B4-BE49-F238E27FC236}">
                  <a16:creationId xmlns:a16="http://schemas.microsoft.com/office/drawing/2014/main" id="{A5235E11-4B39-7707-7C4B-579D7FBC61FE}"/>
                </a:ext>
              </a:extLst>
            </p:cNvPr>
            <p:cNvSpPr/>
            <p:nvPr/>
          </p:nvSpPr>
          <p:spPr>
            <a:xfrm>
              <a:off x="7092727" y="2163022"/>
              <a:ext cx="21613" cy="20837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334" y="0"/>
                  </a:moveTo>
                  <a:cubicBezTo>
                    <a:pt x="144" y="0"/>
                    <a:pt x="1" y="143"/>
                    <a:pt x="1" y="310"/>
                  </a:cubicBezTo>
                  <a:cubicBezTo>
                    <a:pt x="1" y="500"/>
                    <a:pt x="144" y="643"/>
                    <a:pt x="334" y="643"/>
                  </a:cubicBezTo>
                  <a:cubicBezTo>
                    <a:pt x="525" y="643"/>
                    <a:pt x="668" y="500"/>
                    <a:pt x="668" y="310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83;p92">
              <a:extLst>
                <a:ext uri="{FF2B5EF4-FFF2-40B4-BE49-F238E27FC236}">
                  <a16:creationId xmlns:a16="http://schemas.microsoft.com/office/drawing/2014/main" id="{410CCF6D-DE08-76C1-FA0C-3C323655A0B0}"/>
                </a:ext>
              </a:extLst>
            </p:cNvPr>
            <p:cNvSpPr/>
            <p:nvPr/>
          </p:nvSpPr>
          <p:spPr>
            <a:xfrm>
              <a:off x="7300768" y="2213851"/>
              <a:ext cx="64775" cy="64775"/>
            </a:xfrm>
            <a:custGeom>
              <a:avLst/>
              <a:gdLst/>
              <a:ahLst/>
              <a:cxnLst/>
              <a:rect l="l" t="t" r="r" b="b"/>
              <a:pathLst>
                <a:path w="2002" h="2002" extrusionOk="0">
                  <a:moveTo>
                    <a:pt x="1" y="1"/>
                  </a:moveTo>
                  <a:lnTo>
                    <a:pt x="1" y="1358"/>
                  </a:lnTo>
                  <a:cubicBezTo>
                    <a:pt x="1" y="1716"/>
                    <a:pt x="263" y="2001"/>
                    <a:pt x="644" y="2001"/>
                  </a:cubicBezTo>
                  <a:lnTo>
                    <a:pt x="1382" y="2001"/>
                  </a:lnTo>
                  <a:cubicBezTo>
                    <a:pt x="1739" y="2001"/>
                    <a:pt x="2001" y="1716"/>
                    <a:pt x="2001" y="1358"/>
                  </a:cubicBezTo>
                  <a:lnTo>
                    <a:pt x="2001" y="1"/>
                  </a:ln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84;p92">
              <a:extLst>
                <a:ext uri="{FF2B5EF4-FFF2-40B4-BE49-F238E27FC236}">
                  <a16:creationId xmlns:a16="http://schemas.microsoft.com/office/drawing/2014/main" id="{DE032FDC-2455-9BD5-AC3E-82BE65E6B461}"/>
                </a:ext>
              </a:extLst>
            </p:cNvPr>
            <p:cNvSpPr/>
            <p:nvPr/>
          </p:nvSpPr>
          <p:spPr>
            <a:xfrm>
              <a:off x="7333122" y="2213851"/>
              <a:ext cx="32420" cy="64775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1" y="1"/>
                  </a:moveTo>
                  <a:lnTo>
                    <a:pt x="1" y="2001"/>
                  </a:lnTo>
                  <a:lnTo>
                    <a:pt x="382" y="2001"/>
                  </a:lnTo>
                  <a:cubicBezTo>
                    <a:pt x="739" y="2001"/>
                    <a:pt x="1001" y="1716"/>
                    <a:pt x="1001" y="1358"/>
                  </a:cubicBezTo>
                  <a:lnTo>
                    <a:pt x="1001" y="1"/>
                  </a:ln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136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AE69A10E-91F4-B830-1E31-C389F144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>
            <a:extLst>
              <a:ext uri="{FF2B5EF4-FFF2-40B4-BE49-F238E27FC236}">
                <a16:creationId xmlns:a16="http://schemas.microsoft.com/office/drawing/2014/main" id="{92616DC8-8430-D08B-3843-265F790F19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5957" y="827620"/>
            <a:ext cx="707433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sz="1400" b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CD7E6-62B3-BA5D-D46D-BC1B247EF70A}"/>
              </a:ext>
            </a:extLst>
          </p:cNvPr>
          <p:cNvSpPr txBox="1"/>
          <p:nvPr/>
        </p:nvSpPr>
        <p:spPr>
          <a:xfrm>
            <a:off x="616226" y="1844320"/>
            <a:ext cx="837515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seeks to develop and deploy innovative environmental monitoring technologies </a:t>
            </a:r>
            <a:b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is an advanced machine learning and hyperspectral imaging platform </a:t>
            </a:r>
            <a:b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enables rapid identification, tracking, and analysis of oil spills to support more effective cleanup and remediation efforts.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267;p44">
            <a:extLst>
              <a:ext uri="{FF2B5EF4-FFF2-40B4-BE49-F238E27FC236}">
                <a16:creationId xmlns:a16="http://schemas.microsoft.com/office/drawing/2014/main" id="{9E5B0681-2BDF-3D48-E387-657181BFF75F}"/>
              </a:ext>
            </a:extLst>
          </p:cNvPr>
          <p:cNvSpPr txBox="1">
            <a:spLocks/>
          </p:cNvSpPr>
          <p:nvPr/>
        </p:nvSpPr>
        <p:spPr>
          <a:xfrm>
            <a:off x="795130" y="940342"/>
            <a:ext cx="256865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2"/>
                </a:solidFill>
                <a:latin typeface="Koulen" pitchFamily="2" charset="0"/>
                <a:cs typeface="Koulen" pitchFamily="2" charset="0"/>
              </a:rPr>
              <a:t>LINKS Foundation</a:t>
            </a:r>
          </a:p>
        </p:txBody>
      </p:sp>
      <p:sp>
        <p:nvSpPr>
          <p:cNvPr id="20" name="Google Shape;260;p43">
            <a:extLst>
              <a:ext uri="{FF2B5EF4-FFF2-40B4-BE49-F238E27FC236}">
                <a16:creationId xmlns:a16="http://schemas.microsoft.com/office/drawing/2014/main" id="{4C87CE8C-B258-603C-81E3-2199850A7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7886" y="451870"/>
            <a:ext cx="489854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Value Proposition</a:t>
            </a:r>
          </a:p>
        </p:txBody>
      </p:sp>
      <p:grpSp>
        <p:nvGrpSpPr>
          <p:cNvPr id="21" name="Google Shape;19160;p92">
            <a:extLst>
              <a:ext uri="{FF2B5EF4-FFF2-40B4-BE49-F238E27FC236}">
                <a16:creationId xmlns:a16="http://schemas.microsoft.com/office/drawing/2014/main" id="{2BA81EFF-4089-EA39-5D6F-8418128BF702}"/>
              </a:ext>
            </a:extLst>
          </p:cNvPr>
          <p:cNvGrpSpPr/>
          <p:nvPr/>
        </p:nvGrpSpPr>
        <p:grpSpPr>
          <a:xfrm rot="10800000" flipV="1">
            <a:off x="6056317" y="3815056"/>
            <a:ext cx="2821981" cy="2674643"/>
            <a:chOff x="7017988" y="1932626"/>
            <a:chExt cx="347555" cy="346004"/>
          </a:xfrm>
          <a:solidFill>
            <a:schemeClr val="bg1">
              <a:lumMod val="90000"/>
              <a:alpha val="11000"/>
            </a:schemeClr>
          </a:solidFill>
        </p:grpSpPr>
        <p:sp>
          <p:nvSpPr>
            <p:cNvPr id="22" name="Google Shape;19161;p92">
              <a:extLst>
                <a:ext uri="{FF2B5EF4-FFF2-40B4-BE49-F238E27FC236}">
                  <a16:creationId xmlns:a16="http://schemas.microsoft.com/office/drawing/2014/main" id="{E61DC72A-9B6E-E174-1DFA-7B03935A96CE}"/>
                </a:ext>
              </a:extLst>
            </p:cNvPr>
            <p:cNvSpPr/>
            <p:nvPr/>
          </p:nvSpPr>
          <p:spPr>
            <a:xfrm>
              <a:off x="7017988" y="1959610"/>
              <a:ext cx="251237" cy="319020"/>
            </a:xfrm>
            <a:custGeom>
              <a:avLst/>
              <a:gdLst/>
              <a:ahLst/>
              <a:cxnLst/>
              <a:rect l="l" t="t" r="r" b="b"/>
              <a:pathLst>
                <a:path w="7765" h="9860" extrusionOk="0">
                  <a:moveTo>
                    <a:pt x="1168" y="0"/>
                  </a:moveTo>
                  <a:cubicBezTo>
                    <a:pt x="501" y="0"/>
                    <a:pt x="1" y="524"/>
                    <a:pt x="1" y="1167"/>
                  </a:cubicBezTo>
                  <a:lnTo>
                    <a:pt x="1" y="8692"/>
                  </a:lnTo>
                  <a:cubicBezTo>
                    <a:pt x="1" y="9335"/>
                    <a:pt x="525" y="9859"/>
                    <a:pt x="1168" y="9859"/>
                  </a:cubicBezTo>
                  <a:lnTo>
                    <a:pt x="6597" y="9859"/>
                  </a:lnTo>
                  <a:cubicBezTo>
                    <a:pt x="7264" y="9859"/>
                    <a:pt x="7764" y="9335"/>
                    <a:pt x="7764" y="8692"/>
                  </a:cubicBezTo>
                  <a:lnTo>
                    <a:pt x="7764" y="1167"/>
                  </a:lnTo>
                  <a:cubicBezTo>
                    <a:pt x="7764" y="500"/>
                    <a:pt x="7240" y="0"/>
                    <a:pt x="659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62;p92">
              <a:extLst>
                <a:ext uri="{FF2B5EF4-FFF2-40B4-BE49-F238E27FC236}">
                  <a16:creationId xmlns:a16="http://schemas.microsoft.com/office/drawing/2014/main" id="{D81E5961-29B2-293E-DC05-596D2F32376A}"/>
                </a:ext>
              </a:extLst>
            </p:cNvPr>
            <p:cNvSpPr/>
            <p:nvPr/>
          </p:nvSpPr>
          <p:spPr>
            <a:xfrm>
              <a:off x="7144365" y="1960354"/>
              <a:ext cx="124858" cy="318276"/>
            </a:xfrm>
            <a:custGeom>
              <a:avLst/>
              <a:gdLst/>
              <a:ahLst/>
              <a:cxnLst/>
              <a:rect l="l" t="t" r="r" b="b"/>
              <a:pathLst>
                <a:path w="3859" h="9837" extrusionOk="0">
                  <a:moveTo>
                    <a:pt x="0" y="1"/>
                  </a:moveTo>
                  <a:lnTo>
                    <a:pt x="0" y="9836"/>
                  </a:lnTo>
                  <a:lnTo>
                    <a:pt x="2691" y="9836"/>
                  </a:lnTo>
                  <a:cubicBezTo>
                    <a:pt x="3334" y="9836"/>
                    <a:pt x="3858" y="9312"/>
                    <a:pt x="3858" y="8669"/>
                  </a:cubicBezTo>
                  <a:lnTo>
                    <a:pt x="3858" y="1144"/>
                  </a:lnTo>
                  <a:cubicBezTo>
                    <a:pt x="3858" y="501"/>
                    <a:pt x="3358" y="1"/>
                    <a:pt x="269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63;p92">
              <a:extLst>
                <a:ext uri="{FF2B5EF4-FFF2-40B4-BE49-F238E27FC236}">
                  <a16:creationId xmlns:a16="http://schemas.microsoft.com/office/drawing/2014/main" id="{8930B3FF-DE4C-DA9A-C014-4A68DBB0BA05}"/>
                </a:ext>
              </a:extLst>
            </p:cNvPr>
            <p:cNvSpPr/>
            <p:nvPr/>
          </p:nvSpPr>
          <p:spPr>
            <a:xfrm>
              <a:off x="7059596" y="1999665"/>
              <a:ext cx="169540" cy="238133"/>
            </a:xfrm>
            <a:custGeom>
              <a:avLst/>
              <a:gdLst/>
              <a:ahLst/>
              <a:cxnLst/>
              <a:rect l="l" t="t" r="r" b="b"/>
              <a:pathLst>
                <a:path w="5240" h="7360" extrusionOk="0">
                  <a:moveTo>
                    <a:pt x="310" y="1"/>
                  </a:moveTo>
                  <a:cubicBezTo>
                    <a:pt x="144" y="1"/>
                    <a:pt x="1" y="167"/>
                    <a:pt x="1" y="334"/>
                  </a:cubicBezTo>
                  <a:lnTo>
                    <a:pt x="1" y="7026"/>
                  </a:lnTo>
                  <a:cubicBezTo>
                    <a:pt x="1" y="7216"/>
                    <a:pt x="144" y="7359"/>
                    <a:pt x="310" y="7359"/>
                  </a:cubicBezTo>
                  <a:lnTo>
                    <a:pt x="4907" y="7359"/>
                  </a:lnTo>
                  <a:cubicBezTo>
                    <a:pt x="5073" y="7359"/>
                    <a:pt x="5240" y="7216"/>
                    <a:pt x="5240" y="7026"/>
                  </a:cubicBezTo>
                  <a:lnTo>
                    <a:pt x="5240" y="334"/>
                  </a:lnTo>
                  <a:cubicBezTo>
                    <a:pt x="5240" y="167"/>
                    <a:pt x="5073" y="1"/>
                    <a:pt x="490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64;p92">
              <a:extLst>
                <a:ext uri="{FF2B5EF4-FFF2-40B4-BE49-F238E27FC236}">
                  <a16:creationId xmlns:a16="http://schemas.microsoft.com/office/drawing/2014/main" id="{5A4C5172-5589-1A99-62F4-81A4A721E5E3}"/>
                </a:ext>
              </a:extLst>
            </p:cNvPr>
            <p:cNvSpPr/>
            <p:nvPr/>
          </p:nvSpPr>
          <p:spPr>
            <a:xfrm>
              <a:off x="7144365" y="2001218"/>
              <a:ext cx="84770" cy="236580"/>
            </a:xfrm>
            <a:custGeom>
              <a:avLst/>
              <a:gdLst/>
              <a:ahLst/>
              <a:cxnLst/>
              <a:rect l="l" t="t" r="r" b="b"/>
              <a:pathLst>
                <a:path w="2620" h="7312" extrusionOk="0">
                  <a:moveTo>
                    <a:pt x="0" y="0"/>
                  </a:moveTo>
                  <a:lnTo>
                    <a:pt x="0" y="7311"/>
                  </a:lnTo>
                  <a:lnTo>
                    <a:pt x="2287" y="7311"/>
                  </a:lnTo>
                  <a:cubicBezTo>
                    <a:pt x="2453" y="7311"/>
                    <a:pt x="2620" y="7168"/>
                    <a:pt x="2620" y="6978"/>
                  </a:cubicBezTo>
                  <a:lnTo>
                    <a:pt x="2620" y="286"/>
                  </a:lnTo>
                  <a:cubicBezTo>
                    <a:pt x="2620" y="143"/>
                    <a:pt x="2453" y="0"/>
                    <a:pt x="228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65;p92">
              <a:extLst>
                <a:ext uri="{FF2B5EF4-FFF2-40B4-BE49-F238E27FC236}">
                  <a16:creationId xmlns:a16="http://schemas.microsoft.com/office/drawing/2014/main" id="{FA69FA66-1E29-AA80-6C98-E516224DFCAE}"/>
                </a:ext>
              </a:extLst>
            </p:cNvPr>
            <p:cNvSpPr/>
            <p:nvPr/>
          </p:nvSpPr>
          <p:spPr>
            <a:xfrm>
              <a:off x="7086580" y="1932626"/>
              <a:ext cx="115604" cy="88653"/>
            </a:xfrm>
            <a:custGeom>
              <a:avLst/>
              <a:gdLst/>
              <a:ahLst/>
              <a:cxnLst/>
              <a:rect l="l" t="t" r="r" b="b"/>
              <a:pathLst>
                <a:path w="3573" h="2740" extrusionOk="0">
                  <a:moveTo>
                    <a:pt x="1143" y="1"/>
                  </a:moveTo>
                  <a:cubicBezTo>
                    <a:pt x="1000" y="1"/>
                    <a:pt x="881" y="96"/>
                    <a:pt x="858" y="239"/>
                  </a:cubicBezTo>
                  <a:lnTo>
                    <a:pt x="667" y="953"/>
                  </a:lnTo>
                  <a:cubicBezTo>
                    <a:pt x="262" y="1168"/>
                    <a:pt x="0" y="1572"/>
                    <a:pt x="0" y="2049"/>
                  </a:cubicBezTo>
                  <a:lnTo>
                    <a:pt x="0" y="2406"/>
                  </a:lnTo>
                  <a:cubicBezTo>
                    <a:pt x="0" y="2596"/>
                    <a:pt x="143" y="2739"/>
                    <a:pt x="310" y="2739"/>
                  </a:cubicBezTo>
                  <a:lnTo>
                    <a:pt x="3239" y="2739"/>
                  </a:lnTo>
                  <a:cubicBezTo>
                    <a:pt x="3406" y="2739"/>
                    <a:pt x="3572" y="2596"/>
                    <a:pt x="3572" y="2430"/>
                  </a:cubicBezTo>
                  <a:lnTo>
                    <a:pt x="3572" y="2049"/>
                  </a:lnTo>
                  <a:cubicBezTo>
                    <a:pt x="3572" y="1572"/>
                    <a:pt x="3287" y="1168"/>
                    <a:pt x="2882" y="953"/>
                  </a:cubicBezTo>
                  <a:lnTo>
                    <a:pt x="2691" y="239"/>
                  </a:lnTo>
                  <a:cubicBezTo>
                    <a:pt x="2668" y="96"/>
                    <a:pt x="2548" y="1"/>
                    <a:pt x="240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66;p92">
              <a:extLst>
                <a:ext uri="{FF2B5EF4-FFF2-40B4-BE49-F238E27FC236}">
                  <a16:creationId xmlns:a16="http://schemas.microsoft.com/office/drawing/2014/main" id="{80C5C88A-35BD-A116-47D4-84DA34D9E03C}"/>
                </a:ext>
              </a:extLst>
            </p:cNvPr>
            <p:cNvSpPr/>
            <p:nvPr/>
          </p:nvSpPr>
          <p:spPr>
            <a:xfrm>
              <a:off x="7144365" y="1932626"/>
              <a:ext cx="57818" cy="89429"/>
            </a:xfrm>
            <a:custGeom>
              <a:avLst/>
              <a:gdLst/>
              <a:ahLst/>
              <a:cxnLst/>
              <a:rect l="l" t="t" r="r" b="b"/>
              <a:pathLst>
                <a:path w="1787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1453" y="2763"/>
                  </a:lnTo>
                  <a:cubicBezTo>
                    <a:pt x="1620" y="2763"/>
                    <a:pt x="1786" y="2620"/>
                    <a:pt x="1786" y="2430"/>
                  </a:cubicBezTo>
                  <a:lnTo>
                    <a:pt x="1786" y="2049"/>
                  </a:lnTo>
                  <a:cubicBezTo>
                    <a:pt x="1786" y="1572"/>
                    <a:pt x="1501" y="1168"/>
                    <a:pt x="1096" y="953"/>
                  </a:cubicBezTo>
                  <a:lnTo>
                    <a:pt x="905" y="239"/>
                  </a:lnTo>
                  <a:cubicBezTo>
                    <a:pt x="882" y="96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67;p92">
              <a:extLst>
                <a:ext uri="{FF2B5EF4-FFF2-40B4-BE49-F238E27FC236}">
                  <a16:creationId xmlns:a16="http://schemas.microsoft.com/office/drawing/2014/main" id="{5C8F4645-EFC2-3A15-F304-1D4470C210FB}"/>
                </a:ext>
              </a:extLst>
            </p:cNvPr>
            <p:cNvSpPr/>
            <p:nvPr/>
          </p:nvSpPr>
          <p:spPr>
            <a:xfrm>
              <a:off x="7125859" y="2041272"/>
              <a:ext cx="69401" cy="20060"/>
            </a:xfrm>
            <a:custGeom>
              <a:avLst/>
              <a:gdLst/>
              <a:ahLst/>
              <a:cxnLst/>
              <a:rect l="l" t="t" r="r" b="b"/>
              <a:pathLst>
                <a:path w="2145" h="620" extrusionOk="0">
                  <a:moveTo>
                    <a:pt x="334" y="0"/>
                  </a:moveTo>
                  <a:cubicBezTo>
                    <a:pt x="144" y="0"/>
                    <a:pt x="1" y="191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77"/>
                    <a:pt x="2120" y="262"/>
                  </a:cubicBezTo>
                  <a:cubicBezTo>
                    <a:pt x="2073" y="120"/>
                    <a:pt x="1930" y="0"/>
                    <a:pt x="178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68;p92">
              <a:extLst>
                <a:ext uri="{FF2B5EF4-FFF2-40B4-BE49-F238E27FC236}">
                  <a16:creationId xmlns:a16="http://schemas.microsoft.com/office/drawing/2014/main" id="{D9D4CE3B-7D63-C5B3-9F20-F3356E24E8AD}"/>
                </a:ext>
              </a:extLst>
            </p:cNvPr>
            <p:cNvSpPr/>
            <p:nvPr/>
          </p:nvSpPr>
          <p:spPr>
            <a:xfrm>
              <a:off x="7092727" y="2040496"/>
              <a:ext cx="21613" cy="20837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334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501"/>
                    <a:pt x="144" y="644"/>
                    <a:pt x="334" y="644"/>
                  </a:cubicBezTo>
                  <a:cubicBezTo>
                    <a:pt x="525" y="644"/>
                    <a:pt x="668" y="501"/>
                    <a:pt x="668" y="310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69;p92">
              <a:extLst>
                <a:ext uri="{FF2B5EF4-FFF2-40B4-BE49-F238E27FC236}">
                  <a16:creationId xmlns:a16="http://schemas.microsoft.com/office/drawing/2014/main" id="{A3B7289B-74AD-D0A8-9F34-C6422EE53420}"/>
                </a:ext>
              </a:extLst>
            </p:cNvPr>
            <p:cNvSpPr/>
            <p:nvPr/>
          </p:nvSpPr>
          <p:spPr>
            <a:xfrm>
              <a:off x="7125859" y="2082104"/>
              <a:ext cx="69401" cy="20060"/>
            </a:xfrm>
            <a:custGeom>
              <a:avLst/>
              <a:gdLst/>
              <a:ahLst/>
              <a:cxnLst/>
              <a:rect l="l" t="t" r="r" b="b"/>
              <a:pathLst>
                <a:path w="2145" h="620" extrusionOk="0">
                  <a:moveTo>
                    <a:pt x="334" y="1"/>
                  </a:moveTo>
                  <a:cubicBezTo>
                    <a:pt x="144" y="1"/>
                    <a:pt x="1" y="167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77"/>
                    <a:pt x="2120" y="263"/>
                  </a:cubicBezTo>
                  <a:cubicBezTo>
                    <a:pt x="2073" y="120"/>
                    <a:pt x="193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70;p92">
              <a:extLst>
                <a:ext uri="{FF2B5EF4-FFF2-40B4-BE49-F238E27FC236}">
                  <a16:creationId xmlns:a16="http://schemas.microsoft.com/office/drawing/2014/main" id="{C4C5EC37-9DAE-62F3-DC98-8F1C9C9DFB57}"/>
                </a:ext>
              </a:extLst>
            </p:cNvPr>
            <p:cNvSpPr/>
            <p:nvPr/>
          </p:nvSpPr>
          <p:spPr>
            <a:xfrm>
              <a:off x="7092727" y="2081327"/>
              <a:ext cx="21613" cy="21613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4" y="1"/>
                    <a:pt x="1" y="168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68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71;p92">
              <a:extLst>
                <a:ext uri="{FF2B5EF4-FFF2-40B4-BE49-F238E27FC236}">
                  <a16:creationId xmlns:a16="http://schemas.microsoft.com/office/drawing/2014/main" id="{72097F67-13F0-FB66-4788-B8010E33E2A3}"/>
                </a:ext>
              </a:extLst>
            </p:cNvPr>
            <p:cNvSpPr/>
            <p:nvPr/>
          </p:nvSpPr>
          <p:spPr>
            <a:xfrm>
              <a:off x="7125859" y="2122158"/>
              <a:ext cx="69401" cy="20092"/>
            </a:xfrm>
            <a:custGeom>
              <a:avLst/>
              <a:gdLst/>
              <a:ahLst/>
              <a:cxnLst/>
              <a:rect l="l" t="t" r="r" b="b"/>
              <a:pathLst>
                <a:path w="2145" h="621" extrusionOk="0">
                  <a:moveTo>
                    <a:pt x="334" y="1"/>
                  </a:moveTo>
                  <a:cubicBezTo>
                    <a:pt x="144" y="1"/>
                    <a:pt x="1" y="192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77"/>
                    <a:pt x="2120" y="263"/>
                  </a:cubicBezTo>
                  <a:cubicBezTo>
                    <a:pt x="2073" y="120"/>
                    <a:pt x="193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72;p92">
              <a:extLst>
                <a:ext uri="{FF2B5EF4-FFF2-40B4-BE49-F238E27FC236}">
                  <a16:creationId xmlns:a16="http://schemas.microsoft.com/office/drawing/2014/main" id="{026AE8EC-FFAC-3AEF-F2F3-9C1B34CABCE9}"/>
                </a:ext>
              </a:extLst>
            </p:cNvPr>
            <p:cNvSpPr/>
            <p:nvPr/>
          </p:nvSpPr>
          <p:spPr>
            <a:xfrm>
              <a:off x="7092727" y="2122158"/>
              <a:ext cx="21613" cy="20837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01"/>
                    <a:pt x="144" y="644"/>
                    <a:pt x="334" y="644"/>
                  </a:cubicBezTo>
                  <a:cubicBezTo>
                    <a:pt x="525" y="644"/>
                    <a:pt x="668" y="501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73;p92">
              <a:extLst>
                <a:ext uri="{FF2B5EF4-FFF2-40B4-BE49-F238E27FC236}">
                  <a16:creationId xmlns:a16="http://schemas.microsoft.com/office/drawing/2014/main" id="{04B595A0-E22C-CD67-EBB1-149288686D01}"/>
                </a:ext>
              </a:extLst>
            </p:cNvPr>
            <p:cNvSpPr/>
            <p:nvPr/>
          </p:nvSpPr>
          <p:spPr>
            <a:xfrm>
              <a:off x="7125859" y="2163766"/>
              <a:ext cx="69401" cy="20092"/>
            </a:xfrm>
            <a:custGeom>
              <a:avLst/>
              <a:gdLst/>
              <a:ahLst/>
              <a:cxnLst/>
              <a:rect l="l" t="t" r="r" b="b"/>
              <a:pathLst>
                <a:path w="2145" h="621" extrusionOk="0">
                  <a:moveTo>
                    <a:pt x="334" y="1"/>
                  </a:moveTo>
                  <a:cubicBezTo>
                    <a:pt x="144" y="1"/>
                    <a:pt x="1" y="168"/>
                    <a:pt x="25" y="358"/>
                  </a:cubicBezTo>
                  <a:cubicBezTo>
                    <a:pt x="48" y="501"/>
                    <a:pt x="215" y="620"/>
                    <a:pt x="358" y="620"/>
                  </a:cubicBezTo>
                  <a:lnTo>
                    <a:pt x="1811" y="620"/>
                  </a:lnTo>
                  <a:cubicBezTo>
                    <a:pt x="2001" y="620"/>
                    <a:pt x="2144" y="453"/>
                    <a:pt x="2120" y="263"/>
                  </a:cubicBezTo>
                  <a:cubicBezTo>
                    <a:pt x="2073" y="120"/>
                    <a:pt x="193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174;p92">
              <a:extLst>
                <a:ext uri="{FF2B5EF4-FFF2-40B4-BE49-F238E27FC236}">
                  <a16:creationId xmlns:a16="http://schemas.microsoft.com/office/drawing/2014/main" id="{C4DD04BE-D38F-938F-F798-696B3100D3B8}"/>
                </a:ext>
              </a:extLst>
            </p:cNvPr>
            <p:cNvSpPr/>
            <p:nvPr/>
          </p:nvSpPr>
          <p:spPr>
            <a:xfrm>
              <a:off x="7144365" y="2041272"/>
              <a:ext cx="50894" cy="20060"/>
            </a:xfrm>
            <a:custGeom>
              <a:avLst/>
              <a:gdLst/>
              <a:ahLst/>
              <a:cxnLst/>
              <a:rect l="l" t="t" r="r" b="b"/>
              <a:pathLst>
                <a:path w="1573" h="620" extrusionOk="0">
                  <a:moveTo>
                    <a:pt x="0" y="0"/>
                  </a:moveTo>
                  <a:lnTo>
                    <a:pt x="0" y="620"/>
                  </a:lnTo>
                  <a:lnTo>
                    <a:pt x="1239" y="620"/>
                  </a:lnTo>
                  <a:cubicBezTo>
                    <a:pt x="1429" y="620"/>
                    <a:pt x="1572" y="477"/>
                    <a:pt x="1548" y="262"/>
                  </a:cubicBezTo>
                  <a:cubicBezTo>
                    <a:pt x="1548" y="120"/>
                    <a:pt x="1382" y="0"/>
                    <a:pt x="123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175;p92">
              <a:extLst>
                <a:ext uri="{FF2B5EF4-FFF2-40B4-BE49-F238E27FC236}">
                  <a16:creationId xmlns:a16="http://schemas.microsoft.com/office/drawing/2014/main" id="{B97EA815-979C-1C49-E051-8D5181422A88}"/>
                </a:ext>
              </a:extLst>
            </p:cNvPr>
            <p:cNvSpPr/>
            <p:nvPr/>
          </p:nvSpPr>
          <p:spPr>
            <a:xfrm>
              <a:off x="7144365" y="2082104"/>
              <a:ext cx="50894" cy="20060"/>
            </a:xfrm>
            <a:custGeom>
              <a:avLst/>
              <a:gdLst/>
              <a:ahLst/>
              <a:cxnLst/>
              <a:rect l="l" t="t" r="r" b="b"/>
              <a:pathLst>
                <a:path w="1573" h="620" extrusionOk="0">
                  <a:moveTo>
                    <a:pt x="0" y="1"/>
                  </a:moveTo>
                  <a:lnTo>
                    <a:pt x="0" y="620"/>
                  </a:lnTo>
                  <a:lnTo>
                    <a:pt x="1239" y="620"/>
                  </a:lnTo>
                  <a:cubicBezTo>
                    <a:pt x="1429" y="620"/>
                    <a:pt x="1572" y="477"/>
                    <a:pt x="1548" y="263"/>
                  </a:cubicBezTo>
                  <a:cubicBezTo>
                    <a:pt x="1548" y="120"/>
                    <a:pt x="1382" y="1"/>
                    <a:pt x="12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176;p92">
              <a:extLst>
                <a:ext uri="{FF2B5EF4-FFF2-40B4-BE49-F238E27FC236}">
                  <a16:creationId xmlns:a16="http://schemas.microsoft.com/office/drawing/2014/main" id="{3C4EA364-AFBA-E62D-2854-E5B7DEA4EFAE}"/>
                </a:ext>
              </a:extLst>
            </p:cNvPr>
            <p:cNvSpPr/>
            <p:nvPr/>
          </p:nvSpPr>
          <p:spPr>
            <a:xfrm>
              <a:off x="7144365" y="2122158"/>
              <a:ext cx="50894" cy="20092"/>
            </a:xfrm>
            <a:custGeom>
              <a:avLst/>
              <a:gdLst/>
              <a:ahLst/>
              <a:cxnLst/>
              <a:rect l="l" t="t" r="r" b="b"/>
              <a:pathLst>
                <a:path w="1573" h="621" extrusionOk="0">
                  <a:moveTo>
                    <a:pt x="0" y="1"/>
                  </a:moveTo>
                  <a:lnTo>
                    <a:pt x="0" y="620"/>
                  </a:lnTo>
                  <a:lnTo>
                    <a:pt x="1239" y="620"/>
                  </a:lnTo>
                  <a:cubicBezTo>
                    <a:pt x="1429" y="620"/>
                    <a:pt x="1572" y="477"/>
                    <a:pt x="1548" y="263"/>
                  </a:cubicBezTo>
                  <a:cubicBezTo>
                    <a:pt x="1548" y="120"/>
                    <a:pt x="1382" y="1"/>
                    <a:pt x="123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77;p92">
              <a:extLst>
                <a:ext uri="{FF2B5EF4-FFF2-40B4-BE49-F238E27FC236}">
                  <a16:creationId xmlns:a16="http://schemas.microsoft.com/office/drawing/2014/main" id="{C9B30A92-754E-6F13-CE35-3D44A957413D}"/>
                </a:ext>
              </a:extLst>
            </p:cNvPr>
            <p:cNvSpPr/>
            <p:nvPr/>
          </p:nvSpPr>
          <p:spPr>
            <a:xfrm>
              <a:off x="7144365" y="2163022"/>
              <a:ext cx="50894" cy="20060"/>
            </a:xfrm>
            <a:custGeom>
              <a:avLst/>
              <a:gdLst/>
              <a:ahLst/>
              <a:cxnLst/>
              <a:rect l="l" t="t" r="r" b="b"/>
              <a:pathLst>
                <a:path w="1573" h="620" extrusionOk="0">
                  <a:moveTo>
                    <a:pt x="0" y="0"/>
                  </a:moveTo>
                  <a:lnTo>
                    <a:pt x="0" y="619"/>
                  </a:lnTo>
                  <a:lnTo>
                    <a:pt x="1239" y="619"/>
                  </a:lnTo>
                  <a:cubicBezTo>
                    <a:pt x="1429" y="619"/>
                    <a:pt x="1572" y="476"/>
                    <a:pt x="1548" y="262"/>
                  </a:cubicBezTo>
                  <a:cubicBezTo>
                    <a:pt x="1548" y="119"/>
                    <a:pt x="1382" y="0"/>
                    <a:pt x="123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178;p92">
              <a:extLst>
                <a:ext uri="{FF2B5EF4-FFF2-40B4-BE49-F238E27FC236}">
                  <a16:creationId xmlns:a16="http://schemas.microsoft.com/office/drawing/2014/main" id="{CE94D771-E30A-88E4-ABC5-FBCA1959B4B6}"/>
                </a:ext>
              </a:extLst>
            </p:cNvPr>
            <p:cNvSpPr/>
            <p:nvPr/>
          </p:nvSpPr>
          <p:spPr>
            <a:xfrm>
              <a:off x="7092727" y="2163022"/>
              <a:ext cx="21613" cy="20837"/>
            </a:xfrm>
            <a:custGeom>
              <a:avLst/>
              <a:gdLst/>
              <a:ahLst/>
              <a:cxnLst/>
              <a:rect l="l" t="t" r="r" b="b"/>
              <a:pathLst>
                <a:path w="668" h="644" extrusionOk="0">
                  <a:moveTo>
                    <a:pt x="334" y="0"/>
                  </a:moveTo>
                  <a:cubicBezTo>
                    <a:pt x="144" y="0"/>
                    <a:pt x="1" y="143"/>
                    <a:pt x="1" y="310"/>
                  </a:cubicBezTo>
                  <a:cubicBezTo>
                    <a:pt x="1" y="500"/>
                    <a:pt x="144" y="643"/>
                    <a:pt x="334" y="643"/>
                  </a:cubicBezTo>
                  <a:cubicBezTo>
                    <a:pt x="525" y="643"/>
                    <a:pt x="668" y="500"/>
                    <a:pt x="668" y="310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83;p92">
              <a:extLst>
                <a:ext uri="{FF2B5EF4-FFF2-40B4-BE49-F238E27FC236}">
                  <a16:creationId xmlns:a16="http://schemas.microsoft.com/office/drawing/2014/main" id="{79EF1952-2720-B029-5EDD-1DE2E4172CC8}"/>
                </a:ext>
              </a:extLst>
            </p:cNvPr>
            <p:cNvSpPr/>
            <p:nvPr/>
          </p:nvSpPr>
          <p:spPr>
            <a:xfrm>
              <a:off x="7300768" y="2213851"/>
              <a:ext cx="64775" cy="64775"/>
            </a:xfrm>
            <a:custGeom>
              <a:avLst/>
              <a:gdLst/>
              <a:ahLst/>
              <a:cxnLst/>
              <a:rect l="l" t="t" r="r" b="b"/>
              <a:pathLst>
                <a:path w="2002" h="2002" extrusionOk="0">
                  <a:moveTo>
                    <a:pt x="1" y="1"/>
                  </a:moveTo>
                  <a:lnTo>
                    <a:pt x="1" y="1358"/>
                  </a:lnTo>
                  <a:cubicBezTo>
                    <a:pt x="1" y="1716"/>
                    <a:pt x="263" y="2001"/>
                    <a:pt x="644" y="2001"/>
                  </a:cubicBezTo>
                  <a:lnTo>
                    <a:pt x="1382" y="2001"/>
                  </a:lnTo>
                  <a:cubicBezTo>
                    <a:pt x="1739" y="2001"/>
                    <a:pt x="2001" y="1716"/>
                    <a:pt x="2001" y="1358"/>
                  </a:cubicBezTo>
                  <a:lnTo>
                    <a:pt x="2001" y="1"/>
                  </a:ln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84;p92">
              <a:extLst>
                <a:ext uri="{FF2B5EF4-FFF2-40B4-BE49-F238E27FC236}">
                  <a16:creationId xmlns:a16="http://schemas.microsoft.com/office/drawing/2014/main" id="{6553692A-137C-D3D5-635F-3BD4A8EB91CA}"/>
                </a:ext>
              </a:extLst>
            </p:cNvPr>
            <p:cNvSpPr/>
            <p:nvPr/>
          </p:nvSpPr>
          <p:spPr>
            <a:xfrm>
              <a:off x="7333122" y="2213851"/>
              <a:ext cx="32420" cy="64775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1" y="1"/>
                  </a:moveTo>
                  <a:lnTo>
                    <a:pt x="1" y="2001"/>
                  </a:lnTo>
                  <a:lnTo>
                    <a:pt x="382" y="2001"/>
                  </a:lnTo>
                  <a:cubicBezTo>
                    <a:pt x="739" y="2001"/>
                    <a:pt x="1001" y="1716"/>
                    <a:pt x="1001" y="1358"/>
                  </a:cubicBezTo>
                  <a:lnTo>
                    <a:pt x="1001" y="1"/>
                  </a:lnTo>
                  <a:close/>
                </a:path>
              </a:pathLst>
            </a:custGeom>
            <a:grpFill/>
            <a:ln>
              <a:solidFill>
                <a:schemeClr val="bg1">
                  <a:alpha val="1106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2352;p84">
            <a:extLst>
              <a:ext uri="{FF2B5EF4-FFF2-40B4-BE49-F238E27FC236}">
                <a16:creationId xmlns:a16="http://schemas.microsoft.com/office/drawing/2014/main" id="{A1CD2919-768B-5663-0910-3F0B61CC2819}"/>
              </a:ext>
            </a:extLst>
          </p:cNvPr>
          <p:cNvGrpSpPr/>
          <p:nvPr/>
        </p:nvGrpSpPr>
        <p:grpSpPr>
          <a:xfrm>
            <a:off x="7382712" y="-2271522"/>
            <a:ext cx="2004918" cy="2241704"/>
            <a:chOff x="3562762" y="1502933"/>
            <a:chExt cx="326535" cy="365551"/>
          </a:xfrm>
          <a:solidFill>
            <a:schemeClr val="bg1">
              <a:lumMod val="25000"/>
              <a:alpha val="16000"/>
            </a:schemeClr>
          </a:solidFill>
        </p:grpSpPr>
        <p:sp>
          <p:nvSpPr>
            <p:cNvPr id="4" name="Google Shape;12353;p84">
              <a:extLst>
                <a:ext uri="{FF2B5EF4-FFF2-40B4-BE49-F238E27FC236}">
                  <a16:creationId xmlns:a16="http://schemas.microsoft.com/office/drawing/2014/main" id="{6B88F46E-76EF-E851-3DD7-70FA1F7701B9}"/>
                </a:ext>
              </a:extLst>
            </p:cNvPr>
            <p:cNvSpPr/>
            <p:nvPr/>
          </p:nvSpPr>
          <p:spPr>
            <a:xfrm>
              <a:off x="3597611" y="1508488"/>
              <a:ext cx="254715" cy="354572"/>
            </a:xfrm>
            <a:custGeom>
              <a:avLst/>
              <a:gdLst/>
              <a:ahLst/>
              <a:cxnLst/>
              <a:rect l="l" t="t" r="r" b="b"/>
              <a:pathLst>
                <a:path w="9721" h="13532" extrusionOk="0">
                  <a:moveTo>
                    <a:pt x="1258" y="0"/>
                  </a:moveTo>
                  <a:cubicBezTo>
                    <a:pt x="562" y="0"/>
                    <a:pt x="0" y="562"/>
                    <a:pt x="0" y="1258"/>
                  </a:cubicBezTo>
                  <a:lnTo>
                    <a:pt x="0" y="13532"/>
                  </a:lnTo>
                  <a:lnTo>
                    <a:pt x="7508" y="13532"/>
                  </a:lnTo>
                  <a:cubicBezTo>
                    <a:pt x="8146" y="13532"/>
                    <a:pt x="8669" y="13009"/>
                    <a:pt x="8669" y="12365"/>
                  </a:cubicBezTo>
                  <a:lnTo>
                    <a:pt x="8669" y="3216"/>
                  </a:lnTo>
                  <a:lnTo>
                    <a:pt x="8669" y="1114"/>
                  </a:lnTo>
                  <a:cubicBezTo>
                    <a:pt x="8669" y="523"/>
                    <a:pt x="9130" y="34"/>
                    <a:pt x="972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354;p84">
              <a:extLst>
                <a:ext uri="{FF2B5EF4-FFF2-40B4-BE49-F238E27FC236}">
                  <a16:creationId xmlns:a16="http://schemas.microsoft.com/office/drawing/2014/main" id="{7F7CBDA5-05EF-00AA-3E5A-175BD8B587EA}"/>
                </a:ext>
              </a:extLst>
            </p:cNvPr>
            <p:cNvSpPr/>
            <p:nvPr/>
          </p:nvSpPr>
          <p:spPr>
            <a:xfrm>
              <a:off x="3625019" y="1508488"/>
              <a:ext cx="227307" cy="354572"/>
            </a:xfrm>
            <a:custGeom>
              <a:avLst/>
              <a:gdLst/>
              <a:ahLst/>
              <a:cxnLst/>
              <a:rect l="l" t="t" r="r" b="b"/>
              <a:pathLst>
                <a:path w="8675" h="13532" extrusionOk="0">
                  <a:moveTo>
                    <a:pt x="1263" y="0"/>
                  </a:moveTo>
                  <a:cubicBezTo>
                    <a:pt x="567" y="0"/>
                    <a:pt x="1" y="562"/>
                    <a:pt x="1" y="1258"/>
                  </a:cubicBezTo>
                  <a:lnTo>
                    <a:pt x="1" y="13532"/>
                  </a:lnTo>
                  <a:lnTo>
                    <a:pt x="6462" y="13532"/>
                  </a:lnTo>
                  <a:cubicBezTo>
                    <a:pt x="7100" y="13532"/>
                    <a:pt x="7623" y="13009"/>
                    <a:pt x="7623" y="12365"/>
                  </a:cubicBezTo>
                  <a:lnTo>
                    <a:pt x="7623" y="3216"/>
                  </a:lnTo>
                  <a:lnTo>
                    <a:pt x="7623" y="1114"/>
                  </a:lnTo>
                  <a:cubicBezTo>
                    <a:pt x="7623" y="523"/>
                    <a:pt x="8084" y="34"/>
                    <a:pt x="8675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55;p84">
              <a:extLst>
                <a:ext uri="{FF2B5EF4-FFF2-40B4-BE49-F238E27FC236}">
                  <a16:creationId xmlns:a16="http://schemas.microsoft.com/office/drawing/2014/main" id="{3D957D4C-E329-23B7-BA0E-93CC315424C1}"/>
                </a:ext>
              </a:extLst>
            </p:cNvPr>
            <p:cNvSpPr/>
            <p:nvPr/>
          </p:nvSpPr>
          <p:spPr>
            <a:xfrm>
              <a:off x="3824761" y="1508357"/>
              <a:ext cx="59008" cy="84424"/>
            </a:xfrm>
            <a:custGeom>
              <a:avLst/>
              <a:gdLst/>
              <a:ahLst/>
              <a:cxnLst/>
              <a:rect l="l" t="t" r="r" b="b"/>
              <a:pathLst>
                <a:path w="2252" h="3222" extrusionOk="0">
                  <a:moveTo>
                    <a:pt x="1119" y="0"/>
                  </a:moveTo>
                  <a:cubicBezTo>
                    <a:pt x="500" y="5"/>
                    <a:pt x="0" y="504"/>
                    <a:pt x="0" y="1119"/>
                  </a:cubicBezTo>
                  <a:lnTo>
                    <a:pt x="0" y="3221"/>
                  </a:lnTo>
                  <a:lnTo>
                    <a:pt x="1560" y="3221"/>
                  </a:lnTo>
                  <a:cubicBezTo>
                    <a:pt x="1944" y="3221"/>
                    <a:pt x="2252" y="2909"/>
                    <a:pt x="2252" y="2525"/>
                  </a:cubicBezTo>
                  <a:lnTo>
                    <a:pt x="2252" y="1123"/>
                  </a:lnTo>
                  <a:lnTo>
                    <a:pt x="2252" y="1119"/>
                  </a:lnTo>
                  <a:cubicBezTo>
                    <a:pt x="2247" y="504"/>
                    <a:pt x="1748" y="5"/>
                    <a:pt x="113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56;p84">
              <a:extLst>
                <a:ext uri="{FF2B5EF4-FFF2-40B4-BE49-F238E27FC236}">
                  <a16:creationId xmlns:a16="http://schemas.microsoft.com/office/drawing/2014/main" id="{6DA3DA6D-37AD-DEE4-A462-B9A521DE5984}"/>
                </a:ext>
              </a:extLst>
            </p:cNvPr>
            <p:cNvSpPr/>
            <p:nvPr/>
          </p:nvSpPr>
          <p:spPr>
            <a:xfrm>
              <a:off x="3568055" y="1778635"/>
              <a:ext cx="223272" cy="84320"/>
            </a:xfrm>
            <a:custGeom>
              <a:avLst/>
              <a:gdLst/>
              <a:ahLst/>
              <a:cxnLst/>
              <a:rect l="l" t="t" r="r" b="b"/>
              <a:pathLst>
                <a:path w="8521" h="3218" extrusionOk="0">
                  <a:moveTo>
                    <a:pt x="696" y="1"/>
                  </a:moveTo>
                  <a:cubicBezTo>
                    <a:pt x="312" y="1"/>
                    <a:pt x="0" y="313"/>
                    <a:pt x="0" y="697"/>
                  </a:cubicBezTo>
                  <a:lnTo>
                    <a:pt x="0" y="2103"/>
                  </a:lnTo>
                  <a:cubicBezTo>
                    <a:pt x="0" y="2171"/>
                    <a:pt x="10" y="2243"/>
                    <a:pt x="19" y="2310"/>
                  </a:cubicBezTo>
                  <a:cubicBezTo>
                    <a:pt x="120" y="2838"/>
                    <a:pt x="581" y="3217"/>
                    <a:pt x="1119" y="3217"/>
                  </a:cubicBezTo>
                  <a:lnTo>
                    <a:pt x="8521" y="3217"/>
                  </a:lnTo>
                  <a:lnTo>
                    <a:pt x="8521" y="3212"/>
                  </a:lnTo>
                  <a:cubicBezTo>
                    <a:pt x="8036" y="3150"/>
                    <a:pt x="7647" y="2785"/>
                    <a:pt x="7556" y="2310"/>
                  </a:cubicBezTo>
                  <a:cubicBezTo>
                    <a:pt x="7541" y="2243"/>
                    <a:pt x="7536" y="2171"/>
                    <a:pt x="7536" y="2103"/>
                  </a:cubicBezTo>
                  <a:lnTo>
                    <a:pt x="7536" y="697"/>
                  </a:lnTo>
                  <a:cubicBezTo>
                    <a:pt x="7536" y="313"/>
                    <a:pt x="7224" y="1"/>
                    <a:pt x="684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57;p84">
              <a:extLst>
                <a:ext uri="{FF2B5EF4-FFF2-40B4-BE49-F238E27FC236}">
                  <a16:creationId xmlns:a16="http://schemas.microsoft.com/office/drawing/2014/main" id="{A1323C95-50C6-7A85-CCE0-87585A049C03}"/>
                </a:ext>
              </a:extLst>
            </p:cNvPr>
            <p:cNvSpPr/>
            <p:nvPr/>
          </p:nvSpPr>
          <p:spPr>
            <a:xfrm>
              <a:off x="3568553" y="1839137"/>
              <a:ext cx="222774" cy="23818"/>
            </a:xfrm>
            <a:custGeom>
              <a:avLst/>
              <a:gdLst/>
              <a:ahLst/>
              <a:cxnLst/>
              <a:rect l="l" t="t" r="r" b="b"/>
              <a:pathLst>
                <a:path w="8502" h="909" extrusionOk="0">
                  <a:moveTo>
                    <a:pt x="0" y="1"/>
                  </a:moveTo>
                  <a:cubicBezTo>
                    <a:pt x="101" y="529"/>
                    <a:pt x="562" y="908"/>
                    <a:pt x="1100" y="908"/>
                  </a:cubicBezTo>
                  <a:lnTo>
                    <a:pt x="8502" y="908"/>
                  </a:lnTo>
                  <a:lnTo>
                    <a:pt x="8502" y="903"/>
                  </a:lnTo>
                  <a:cubicBezTo>
                    <a:pt x="8017" y="841"/>
                    <a:pt x="7628" y="476"/>
                    <a:pt x="753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58;p84">
              <a:extLst>
                <a:ext uri="{FF2B5EF4-FFF2-40B4-BE49-F238E27FC236}">
                  <a16:creationId xmlns:a16="http://schemas.microsoft.com/office/drawing/2014/main" id="{72CB3821-15D0-98A6-29AE-4DF539FE9509}"/>
                </a:ext>
              </a:extLst>
            </p:cNvPr>
            <p:cNvSpPr/>
            <p:nvPr/>
          </p:nvSpPr>
          <p:spPr>
            <a:xfrm>
              <a:off x="3562762" y="1504924"/>
              <a:ext cx="267554" cy="363560"/>
            </a:xfrm>
            <a:custGeom>
              <a:avLst/>
              <a:gdLst/>
              <a:ahLst/>
              <a:cxnLst/>
              <a:rect l="l" t="t" r="r" b="b"/>
              <a:pathLst>
                <a:path w="10211" h="13875" extrusionOk="0">
                  <a:moveTo>
                    <a:pt x="2164" y="1"/>
                  </a:moveTo>
                  <a:cubicBezTo>
                    <a:pt x="2139" y="1"/>
                    <a:pt x="2112" y="6"/>
                    <a:pt x="2084" y="16"/>
                  </a:cubicBezTo>
                  <a:cubicBezTo>
                    <a:pt x="1508" y="232"/>
                    <a:pt x="1124" y="779"/>
                    <a:pt x="1124" y="1398"/>
                  </a:cubicBezTo>
                  <a:lnTo>
                    <a:pt x="1124" y="10240"/>
                  </a:lnTo>
                  <a:lnTo>
                    <a:pt x="207" y="10240"/>
                  </a:lnTo>
                  <a:cubicBezTo>
                    <a:pt x="92" y="10240"/>
                    <a:pt x="0" y="10336"/>
                    <a:pt x="0" y="10447"/>
                  </a:cubicBezTo>
                  <a:lnTo>
                    <a:pt x="0" y="12549"/>
                  </a:lnTo>
                  <a:cubicBezTo>
                    <a:pt x="0" y="13281"/>
                    <a:pt x="591" y="13874"/>
                    <a:pt x="1321" y="13874"/>
                  </a:cubicBezTo>
                  <a:cubicBezTo>
                    <a:pt x="1324" y="13874"/>
                    <a:pt x="1327" y="13874"/>
                    <a:pt x="1330" y="13874"/>
                  </a:cubicBezTo>
                  <a:lnTo>
                    <a:pt x="8843" y="13874"/>
                  </a:lnTo>
                  <a:cubicBezTo>
                    <a:pt x="9601" y="13869"/>
                    <a:pt x="10211" y="13260"/>
                    <a:pt x="10211" y="12501"/>
                  </a:cubicBezTo>
                  <a:lnTo>
                    <a:pt x="10211" y="6117"/>
                  </a:lnTo>
                  <a:cubicBezTo>
                    <a:pt x="10211" y="6007"/>
                    <a:pt x="10115" y="5911"/>
                    <a:pt x="10004" y="5911"/>
                  </a:cubicBezTo>
                  <a:cubicBezTo>
                    <a:pt x="9889" y="5911"/>
                    <a:pt x="9798" y="6002"/>
                    <a:pt x="9798" y="6117"/>
                  </a:cubicBezTo>
                  <a:lnTo>
                    <a:pt x="9798" y="12501"/>
                  </a:lnTo>
                  <a:cubicBezTo>
                    <a:pt x="9793" y="13029"/>
                    <a:pt x="9366" y="13457"/>
                    <a:pt x="8838" y="13457"/>
                  </a:cubicBezTo>
                  <a:cubicBezTo>
                    <a:pt x="8795" y="13457"/>
                    <a:pt x="8747" y="13452"/>
                    <a:pt x="8747" y="13452"/>
                  </a:cubicBezTo>
                  <a:cubicBezTo>
                    <a:pt x="8291" y="13394"/>
                    <a:pt x="7945" y="13005"/>
                    <a:pt x="7945" y="12549"/>
                  </a:cubicBezTo>
                  <a:lnTo>
                    <a:pt x="7945" y="11901"/>
                  </a:lnTo>
                  <a:cubicBezTo>
                    <a:pt x="7945" y="11762"/>
                    <a:pt x="7842" y="11693"/>
                    <a:pt x="7738" y="11693"/>
                  </a:cubicBezTo>
                  <a:cubicBezTo>
                    <a:pt x="7635" y="11693"/>
                    <a:pt x="7532" y="11762"/>
                    <a:pt x="7532" y="11901"/>
                  </a:cubicBezTo>
                  <a:lnTo>
                    <a:pt x="7532" y="12549"/>
                  </a:lnTo>
                  <a:cubicBezTo>
                    <a:pt x="7532" y="12885"/>
                    <a:pt x="7662" y="13212"/>
                    <a:pt x="7897" y="13457"/>
                  </a:cubicBezTo>
                  <a:cubicBezTo>
                    <a:pt x="4580" y="13457"/>
                    <a:pt x="2914" y="13460"/>
                    <a:pt x="2066" y="13460"/>
                  </a:cubicBezTo>
                  <a:cubicBezTo>
                    <a:pt x="1077" y="13460"/>
                    <a:pt x="1202" y="13456"/>
                    <a:pt x="1119" y="13437"/>
                  </a:cubicBezTo>
                  <a:cubicBezTo>
                    <a:pt x="706" y="13341"/>
                    <a:pt x="413" y="12972"/>
                    <a:pt x="408" y="12549"/>
                  </a:cubicBezTo>
                  <a:lnTo>
                    <a:pt x="408" y="10658"/>
                  </a:lnTo>
                  <a:lnTo>
                    <a:pt x="7532" y="10658"/>
                  </a:lnTo>
                  <a:lnTo>
                    <a:pt x="7532" y="11071"/>
                  </a:lnTo>
                  <a:cubicBezTo>
                    <a:pt x="7532" y="11208"/>
                    <a:pt x="7635" y="11276"/>
                    <a:pt x="7738" y="11276"/>
                  </a:cubicBezTo>
                  <a:cubicBezTo>
                    <a:pt x="7842" y="11276"/>
                    <a:pt x="7945" y="11208"/>
                    <a:pt x="7945" y="11071"/>
                  </a:cubicBezTo>
                  <a:lnTo>
                    <a:pt x="7945" y="10452"/>
                  </a:lnTo>
                  <a:cubicBezTo>
                    <a:pt x="7945" y="10336"/>
                    <a:pt x="7854" y="10240"/>
                    <a:pt x="7738" y="10240"/>
                  </a:cubicBezTo>
                  <a:lnTo>
                    <a:pt x="1537" y="10240"/>
                  </a:lnTo>
                  <a:lnTo>
                    <a:pt x="1537" y="1394"/>
                  </a:lnTo>
                  <a:cubicBezTo>
                    <a:pt x="1537" y="952"/>
                    <a:pt x="1815" y="558"/>
                    <a:pt x="2228" y="405"/>
                  </a:cubicBezTo>
                  <a:cubicBezTo>
                    <a:pt x="2459" y="319"/>
                    <a:pt x="2369" y="1"/>
                    <a:pt x="216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59;p84">
              <a:extLst>
                <a:ext uri="{FF2B5EF4-FFF2-40B4-BE49-F238E27FC236}">
                  <a16:creationId xmlns:a16="http://schemas.microsoft.com/office/drawing/2014/main" id="{E5FD4AE1-4F8E-F7D7-5336-C1AD5BCC7ADA}"/>
                </a:ext>
              </a:extLst>
            </p:cNvPr>
            <p:cNvSpPr/>
            <p:nvPr/>
          </p:nvSpPr>
          <p:spPr>
            <a:xfrm>
              <a:off x="3633456" y="1502933"/>
              <a:ext cx="255841" cy="146027"/>
            </a:xfrm>
            <a:custGeom>
              <a:avLst/>
              <a:gdLst/>
              <a:ahLst/>
              <a:cxnLst/>
              <a:rect l="l" t="t" r="r" b="b"/>
              <a:pathLst>
                <a:path w="9764" h="5573" extrusionOk="0">
                  <a:moveTo>
                    <a:pt x="8411" y="418"/>
                  </a:moveTo>
                  <a:cubicBezTo>
                    <a:pt x="8414" y="418"/>
                    <a:pt x="8417" y="418"/>
                    <a:pt x="8420" y="418"/>
                  </a:cubicBezTo>
                  <a:lnTo>
                    <a:pt x="8434" y="418"/>
                  </a:lnTo>
                  <a:cubicBezTo>
                    <a:pt x="8938" y="418"/>
                    <a:pt x="9346" y="826"/>
                    <a:pt x="9346" y="1326"/>
                  </a:cubicBezTo>
                  <a:lnTo>
                    <a:pt x="9346" y="3217"/>
                  </a:lnTo>
                  <a:lnTo>
                    <a:pt x="7513" y="3217"/>
                  </a:lnTo>
                  <a:lnTo>
                    <a:pt x="7513" y="1748"/>
                  </a:lnTo>
                  <a:lnTo>
                    <a:pt x="7513" y="1326"/>
                  </a:lnTo>
                  <a:cubicBezTo>
                    <a:pt x="7508" y="825"/>
                    <a:pt x="7911" y="418"/>
                    <a:pt x="8411" y="418"/>
                  </a:cubicBezTo>
                  <a:close/>
                  <a:moveTo>
                    <a:pt x="274" y="1"/>
                  </a:moveTo>
                  <a:cubicBezTo>
                    <a:pt x="0" y="1"/>
                    <a:pt x="0" y="418"/>
                    <a:pt x="274" y="418"/>
                  </a:cubicBezTo>
                  <a:lnTo>
                    <a:pt x="7460" y="418"/>
                  </a:lnTo>
                  <a:cubicBezTo>
                    <a:pt x="7345" y="538"/>
                    <a:pt x="7253" y="682"/>
                    <a:pt x="7191" y="841"/>
                  </a:cubicBezTo>
                  <a:cubicBezTo>
                    <a:pt x="7129" y="994"/>
                    <a:pt x="7100" y="1162"/>
                    <a:pt x="7100" y="1326"/>
                  </a:cubicBezTo>
                  <a:lnTo>
                    <a:pt x="7100" y="1748"/>
                  </a:lnTo>
                  <a:lnTo>
                    <a:pt x="7100" y="5367"/>
                  </a:lnTo>
                  <a:cubicBezTo>
                    <a:pt x="7100" y="5504"/>
                    <a:pt x="7203" y="5573"/>
                    <a:pt x="7306" y="5573"/>
                  </a:cubicBezTo>
                  <a:cubicBezTo>
                    <a:pt x="7409" y="5573"/>
                    <a:pt x="7513" y="5504"/>
                    <a:pt x="7513" y="5367"/>
                  </a:cubicBezTo>
                  <a:lnTo>
                    <a:pt x="7513" y="3635"/>
                  </a:lnTo>
                  <a:lnTo>
                    <a:pt x="9553" y="3635"/>
                  </a:lnTo>
                  <a:cubicBezTo>
                    <a:pt x="9668" y="3635"/>
                    <a:pt x="9764" y="3539"/>
                    <a:pt x="9764" y="3428"/>
                  </a:cubicBezTo>
                  <a:lnTo>
                    <a:pt x="9764" y="1326"/>
                  </a:lnTo>
                  <a:cubicBezTo>
                    <a:pt x="9759" y="596"/>
                    <a:pt x="9169" y="6"/>
                    <a:pt x="8434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60;p84">
              <a:extLst>
                <a:ext uri="{FF2B5EF4-FFF2-40B4-BE49-F238E27FC236}">
                  <a16:creationId xmlns:a16="http://schemas.microsoft.com/office/drawing/2014/main" id="{9AF4F340-576A-A5AE-0380-8BA788605A17}"/>
                </a:ext>
              </a:extLst>
            </p:cNvPr>
            <p:cNvSpPr/>
            <p:nvPr/>
          </p:nvSpPr>
          <p:spPr>
            <a:xfrm>
              <a:off x="3636967" y="1599043"/>
              <a:ext cx="148070" cy="10953"/>
            </a:xfrm>
            <a:custGeom>
              <a:avLst/>
              <a:gdLst/>
              <a:ahLst/>
              <a:cxnLst/>
              <a:rect l="l" t="t" r="r" b="b"/>
              <a:pathLst>
                <a:path w="5651" h="418" extrusionOk="0">
                  <a:moveTo>
                    <a:pt x="279" y="0"/>
                  </a:moveTo>
                  <a:cubicBezTo>
                    <a:pt x="1" y="0"/>
                    <a:pt x="1" y="418"/>
                    <a:pt x="279" y="418"/>
                  </a:cubicBezTo>
                  <a:lnTo>
                    <a:pt x="5372" y="418"/>
                  </a:lnTo>
                  <a:cubicBezTo>
                    <a:pt x="5651" y="418"/>
                    <a:pt x="5651" y="0"/>
                    <a:pt x="537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61;p84">
              <a:extLst>
                <a:ext uri="{FF2B5EF4-FFF2-40B4-BE49-F238E27FC236}">
                  <a16:creationId xmlns:a16="http://schemas.microsoft.com/office/drawing/2014/main" id="{CD06AFEA-35BD-9CAC-1566-3EE90BF8DA49}"/>
                </a:ext>
              </a:extLst>
            </p:cNvPr>
            <p:cNvSpPr/>
            <p:nvPr/>
          </p:nvSpPr>
          <p:spPr>
            <a:xfrm>
              <a:off x="3637098" y="1643561"/>
              <a:ext cx="147939" cy="10848"/>
            </a:xfrm>
            <a:custGeom>
              <a:avLst/>
              <a:gdLst/>
              <a:ahLst/>
              <a:cxnLst/>
              <a:rect l="l" t="t" r="r" b="b"/>
              <a:pathLst>
                <a:path w="5646" h="414" extrusionOk="0">
                  <a:moveTo>
                    <a:pt x="274" y="0"/>
                  </a:moveTo>
                  <a:cubicBezTo>
                    <a:pt x="0" y="0"/>
                    <a:pt x="0" y="413"/>
                    <a:pt x="274" y="413"/>
                  </a:cubicBezTo>
                  <a:lnTo>
                    <a:pt x="5367" y="413"/>
                  </a:lnTo>
                  <a:cubicBezTo>
                    <a:pt x="5646" y="413"/>
                    <a:pt x="5646" y="0"/>
                    <a:pt x="53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2;p84">
              <a:extLst>
                <a:ext uri="{FF2B5EF4-FFF2-40B4-BE49-F238E27FC236}">
                  <a16:creationId xmlns:a16="http://schemas.microsoft.com/office/drawing/2014/main" id="{67ADFC79-DA2B-E73E-272A-44758A3F37D8}"/>
                </a:ext>
              </a:extLst>
            </p:cNvPr>
            <p:cNvSpPr/>
            <p:nvPr/>
          </p:nvSpPr>
          <p:spPr>
            <a:xfrm>
              <a:off x="3637098" y="1688080"/>
              <a:ext cx="147939" cy="10848"/>
            </a:xfrm>
            <a:custGeom>
              <a:avLst/>
              <a:gdLst/>
              <a:ahLst/>
              <a:cxnLst/>
              <a:rect l="l" t="t" r="r" b="b"/>
              <a:pathLst>
                <a:path w="5646" h="414" extrusionOk="0">
                  <a:moveTo>
                    <a:pt x="274" y="1"/>
                  </a:moveTo>
                  <a:cubicBezTo>
                    <a:pt x="0" y="1"/>
                    <a:pt x="0" y="414"/>
                    <a:pt x="274" y="414"/>
                  </a:cubicBezTo>
                  <a:lnTo>
                    <a:pt x="5367" y="414"/>
                  </a:lnTo>
                  <a:cubicBezTo>
                    <a:pt x="5646" y="414"/>
                    <a:pt x="5646" y="1"/>
                    <a:pt x="536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63;p84">
              <a:extLst>
                <a:ext uri="{FF2B5EF4-FFF2-40B4-BE49-F238E27FC236}">
                  <a16:creationId xmlns:a16="http://schemas.microsoft.com/office/drawing/2014/main" id="{5060C08A-CD72-EA2B-270A-93FFFB464360}"/>
                </a:ext>
              </a:extLst>
            </p:cNvPr>
            <p:cNvSpPr/>
            <p:nvPr/>
          </p:nvSpPr>
          <p:spPr>
            <a:xfrm>
              <a:off x="3637098" y="1732624"/>
              <a:ext cx="147939" cy="10822"/>
            </a:xfrm>
            <a:custGeom>
              <a:avLst/>
              <a:gdLst/>
              <a:ahLst/>
              <a:cxnLst/>
              <a:rect l="l" t="t" r="r" b="b"/>
              <a:pathLst>
                <a:path w="5646" h="413" extrusionOk="0">
                  <a:moveTo>
                    <a:pt x="274" y="0"/>
                  </a:moveTo>
                  <a:cubicBezTo>
                    <a:pt x="0" y="0"/>
                    <a:pt x="0" y="413"/>
                    <a:pt x="274" y="413"/>
                  </a:cubicBezTo>
                  <a:lnTo>
                    <a:pt x="5367" y="413"/>
                  </a:lnTo>
                  <a:cubicBezTo>
                    <a:pt x="5646" y="413"/>
                    <a:pt x="5646" y="0"/>
                    <a:pt x="536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  <a:alpha val="3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24B1B0-FC5A-C1FA-71F3-F4A29F8B8D56}"/>
              </a:ext>
            </a:extLst>
          </p:cNvPr>
          <p:cNvSpPr txBox="1"/>
          <p:nvPr/>
        </p:nvSpPr>
        <p:spPr>
          <a:xfrm>
            <a:off x="616226" y="1844320"/>
            <a:ext cx="2747554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</a:p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oil spill detection solution</a:t>
            </a:r>
          </a:p>
          <a:p>
            <a:pPr>
              <a:lnSpc>
                <a:spcPct val="150000"/>
              </a:lnSpc>
            </a:pPr>
            <a:r>
              <a:rPr lang="en-US" b="1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il Spill Consequences Thesis Defense by Slidesgo">
  <a:themeElements>
    <a:clrScheme name="Simple Light">
      <a:dk1>
        <a:srgbClr val="13151E"/>
      </a:dk1>
      <a:lt1>
        <a:srgbClr val="F3F3F3"/>
      </a:lt1>
      <a:dk2>
        <a:srgbClr val="F9E978"/>
      </a:dk2>
      <a:lt2>
        <a:srgbClr val="FFBC39"/>
      </a:lt2>
      <a:accent1>
        <a:srgbClr val="DEC6B9"/>
      </a:accent1>
      <a:accent2>
        <a:srgbClr val="C69D42"/>
      </a:accent2>
      <a:accent3>
        <a:srgbClr val="DD921B"/>
      </a:accent3>
      <a:accent4>
        <a:srgbClr val="CBCDD2"/>
      </a:accent4>
      <a:accent5>
        <a:srgbClr val="A4AADF"/>
      </a:accent5>
      <a:accent6>
        <a:srgbClr val="4B5160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</Words>
  <Application>Microsoft Macintosh PowerPoint</Application>
  <PresentationFormat>On-screen Show (16:9)</PresentationFormat>
  <Paragraphs>289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Bebas Neue</vt:lpstr>
      <vt:lpstr>Inter</vt:lpstr>
      <vt:lpstr>Koulen</vt:lpstr>
      <vt:lpstr>Wingdings</vt:lpstr>
      <vt:lpstr>Oil Spill Consequences Thesis Defense by Slidesgo</vt:lpstr>
      <vt:lpstr>Hyperspectral Imaging For Oil Spill Detection</vt:lpstr>
      <vt:lpstr>01</vt:lpstr>
      <vt:lpstr>Introduction</vt:lpstr>
      <vt:lpstr>PowerPoint Presentation</vt:lpstr>
      <vt:lpstr>PowerPoint Presentation</vt:lpstr>
      <vt:lpstr>01</vt:lpstr>
      <vt:lpstr>02</vt:lpstr>
      <vt:lpstr>Value Proposition</vt:lpstr>
      <vt:lpstr>Value Proposition</vt:lpstr>
      <vt:lpstr>Value Proposition</vt:lpstr>
      <vt:lpstr>Value Proposition</vt:lpstr>
      <vt:lpstr>Value Proposition</vt:lpstr>
      <vt:lpstr>01</vt:lpstr>
      <vt:lpstr>03</vt:lpstr>
      <vt:lpstr>PowerPoint Presentation</vt:lpstr>
      <vt:lpstr>01</vt:lpstr>
      <vt:lpstr>04</vt:lpstr>
      <vt:lpstr>Current Issues</vt:lpstr>
      <vt:lpstr>Dataset Overview</vt:lpstr>
      <vt:lpstr>  Functional Diagram</vt:lpstr>
      <vt:lpstr>01</vt:lpstr>
      <vt:lpstr>05</vt:lpstr>
      <vt:lpstr>PowerPoint Presentation</vt:lpstr>
      <vt:lpstr>PowerPoint Presentation</vt:lpstr>
      <vt:lpstr>01</vt:lpstr>
      <vt:lpstr>06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Oil Spill Consequences </dc:title>
  <cp:lastModifiedBy>Nickzamir  Mehdi</cp:lastModifiedBy>
  <cp:revision>2</cp:revision>
  <dcterms:modified xsi:type="dcterms:W3CDTF">2024-11-14T20:57:57Z</dcterms:modified>
</cp:coreProperties>
</file>